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xlsx" ContentType="application/vnd.openxmlformats-officedocument.spreadsheetml.sheet"/>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6"/>
  </p:sldMasterIdLst>
  <p:notesMasterIdLst>
    <p:notesMasterId r:id="rId10"/>
  </p:notesMasterIdLst>
  <p:handoutMasterIdLst>
    <p:handoutMasterId r:id="rId11"/>
  </p:handoutMasterIdLst>
  <p:sldIdLst>
    <p:sldId id="1164" r:id="rId7"/>
    <p:sldId id="2335" r:id="rId8"/>
    <p:sldId id="2334" r:id="rId9"/>
  </p:sldIdLst>
  <p:sldSz cx="9144000" cy="5143500" type="screen16x9"/>
  <p:notesSz cx="6858000"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72">
          <p15:clr>
            <a:srgbClr val="A4A3A4"/>
          </p15:clr>
        </p15:guide>
        <p15:guide id="2" pos="2880">
          <p15:clr>
            <a:srgbClr val="A4A3A4"/>
          </p15:clr>
        </p15:guide>
        <p15:guide id="3" orient="horz" pos="2705">
          <p15:clr>
            <a:srgbClr val="A4A3A4"/>
          </p15:clr>
        </p15:guide>
        <p15:guide id="4" orient="horz" pos="715">
          <p15:clr>
            <a:srgbClr val="A4A3A4"/>
          </p15:clr>
        </p15:guide>
        <p15:guide id="5" orient="horz" pos="1847" userDrawn="1">
          <p15:clr>
            <a:srgbClr val="A4A3A4"/>
          </p15:clr>
        </p15:guide>
        <p15:guide id="6" orient="horz" pos="2505" userDrawn="1">
          <p15:clr>
            <a:srgbClr val="A4A3A4"/>
          </p15:clr>
        </p15:guide>
        <p15:guide id="7" orient="horz" pos="100">
          <p15:clr>
            <a:srgbClr val="A4A3A4"/>
          </p15:clr>
        </p15:guide>
        <p15:guide id="8" pos="195">
          <p15:clr>
            <a:srgbClr val="A4A3A4"/>
          </p15:clr>
        </p15:guide>
        <p15:guide id="9" pos="4425">
          <p15:clr>
            <a:srgbClr val="A4A3A4"/>
          </p15:clr>
        </p15:guide>
        <p15:guide id="10" pos="5566">
          <p15:clr>
            <a:srgbClr val="A4A3A4"/>
          </p15:clr>
        </p15:guide>
        <p15:guide id="11" pos="2018" userDrawn="1">
          <p15:clr>
            <a:srgbClr val="A4A3A4"/>
          </p15:clr>
        </p15:guide>
        <p15:guide id="12" orient="horz" pos="917">
          <p15:clr>
            <a:srgbClr val="A4A3A4"/>
          </p15:clr>
        </p15:guide>
        <p15:guide id="13" orient="horz" pos="2755">
          <p15:clr>
            <a:srgbClr val="A4A3A4"/>
          </p15:clr>
        </p15:guide>
        <p15:guide id="14" orient="horz" pos="781" userDrawn="1">
          <p15:clr>
            <a:srgbClr val="A4A3A4"/>
          </p15:clr>
        </p15:guide>
        <p15:guide id="15" pos="3045">
          <p15:clr>
            <a:srgbClr val="A4A3A4"/>
          </p15:clr>
        </p15:guide>
        <p15:guide id="16" pos="952" userDrawn="1">
          <p15:clr>
            <a:srgbClr val="A4A3A4"/>
          </p15:clr>
        </p15:guide>
        <p15:guide id="17" orient="horz" pos="2769">
          <p15:clr>
            <a:srgbClr val="A4A3A4"/>
          </p15:clr>
        </p15:guide>
        <p15:guide id="18" orient="horz" pos="724">
          <p15:clr>
            <a:srgbClr val="A4A3A4"/>
          </p15:clr>
        </p15:guide>
        <p15:guide id="19" orient="horz" pos="2648">
          <p15:clr>
            <a:srgbClr val="A4A3A4"/>
          </p15:clr>
        </p15:guide>
        <p15:guide id="20" orient="horz" pos="2496">
          <p15:clr>
            <a:srgbClr val="A4A3A4"/>
          </p15:clr>
        </p15:guide>
        <p15:guide id="21" orient="horz" pos="2823">
          <p15:clr>
            <a:srgbClr val="A4A3A4"/>
          </p15:clr>
        </p15:guide>
        <p15:guide id="22" orient="horz" pos="1144" userDrawn="1">
          <p15:clr>
            <a:srgbClr val="A4A3A4"/>
          </p15:clr>
        </p15:guide>
        <p15:guide id="23" orient="horz" pos="1801" userDrawn="1">
          <p15:clr>
            <a:srgbClr val="A4A3A4"/>
          </p15:clr>
        </p15:guide>
        <p15:guide id="24" pos="4177">
          <p15:clr>
            <a:srgbClr val="A4A3A4"/>
          </p15:clr>
        </p15:guide>
        <p15:guide id="25" pos="1651">
          <p15:clr>
            <a:srgbClr val="A4A3A4"/>
          </p15:clr>
        </p15:guide>
        <p15:guide id="26" pos="2245" userDrawn="1">
          <p15:clr>
            <a:srgbClr val="A4A3A4"/>
          </p15:clr>
        </p15:guide>
        <p15:guide id="27" pos="4794">
          <p15:clr>
            <a:srgbClr val="A4A3A4"/>
          </p15:clr>
        </p15:guide>
        <p15:guide id="28" pos="5365">
          <p15:clr>
            <a:srgbClr val="A4A3A4"/>
          </p15:clr>
        </p15:guide>
        <p15:guide id="29" orient="horz" pos="3239">
          <p15:clr>
            <a:srgbClr val="A4A3A4"/>
          </p15:clr>
        </p15:guide>
        <p15:guide id="30" orient="horz" pos="717">
          <p15:clr>
            <a:srgbClr val="A4A3A4"/>
          </p15:clr>
        </p15:guide>
        <p15:guide id="31" pos="2881">
          <p15:clr>
            <a:srgbClr val="A4A3A4"/>
          </p15:clr>
        </p15:guide>
      </p15:sldGuideLst>
    </p:ext>
    <p:ext uri="{2D200454-40CA-4A62-9FC3-DE9A4176ACB9}">
      <p15:notesGuideLst xmlns:p15="http://schemas.microsoft.com/office/powerpoint/2012/main" xmlns="">
        <p15:guide id="1" orient="horz" pos="2907" userDrawn="1">
          <p15:clr>
            <a:srgbClr val="A4A3A4"/>
          </p15:clr>
        </p15:guide>
        <p15:guide id="2" pos="2170" userDrawn="1">
          <p15:clr>
            <a:srgbClr val="A4A3A4"/>
          </p15:clr>
        </p15:guide>
        <p15:guide id="3" orient="horz" pos="3157" userDrawn="1">
          <p15:clr>
            <a:srgbClr val="A4A3A4"/>
          </p15:clr>
        </p15:guide>
        <p15:guide id="4" orient="horz" pos="2845" userDrawn="1">
          <p15:clr>
            <a:srgbClr val="A4A3A4"/>
          </p15:clr>
        </p15:guide>
        <p15:guide id="5" orient="horz" pos="3003" userDrawn="1">
          <p15:clr>
            <a:srgbClr val="A4A3A4"/>
          </p15:clr>
        </p15:guide>
        <p15:guide id="6" orient="horz" pos="479" userDrawn="1">
          <p15:clr>
            <a:srgbClr val="A4A3A4"/>
          </p15:clr>
        </p15:guide>
        <p15:guide id="7" orient="horz" pos="2880" userDrawn="1">
          <p15:clr>
            <a:srgbClr val="A4A3A4"/>
          </p15:clr>
        </p15:guide>
        <p15:guide id="8" orient="horz" pos="3127" userDrawn="1">
          <p15:clr>
            <a:srgbClr val="A4A3A4"/>
          </p15:clr>
        </p15:guide>
        <p15:guide id="9" orient="horz" pos="2818" userDrawn="1">
          <p15:clr>
            <a:srgbClr val="A4A3A4"/>
          </p15:clr>
        </p15:guide>
        <p15:guide id="10" orient="horz" pos="2975" userDrawn="1">
          <p15:clr>
            <a:srgbClr val="A4A3A4"/>
          </p15:clr>
        </p15:guide>
        <p15:guide id="11" orient="horz" pos="475" userDrawn="1">
          <p15:clr>
            <a:srgbClr val="A4A3A4"/>
          </p15:clr>
        </p15:guide>
        <p15:guide id="1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zoli, Gianmaria" initials="MG"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DD03"/>
    <a:srgbClr val="616365"/>
    <a:srgbClr val="002776"/>
    <a:srgbClr val="D2492A"/>
    <a:srgbClr val="009FDA"/>
    <a:srgbClr val="9D371F"/>
    <a:srgbClr val="003399"/>
    <a:srgbClr val="E7E8EC"/>
    <a:srgbClr val="EAAB00"/>
    <a:srgbClr val="E0E1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26" autoAdjust="0"/>
    <p:restoredTop sz="94486" autoAdjust="0"/>
  </p:normalViewPr>
  <p:slideViewPr>
    <p:cSldViewPr snapToGrid="0">
      <p:cViewPr>
        <p:scale>
          <a:sx n="200" d="100"/>
          <a:sy n="200" d="100"/>
        </p:scale>
        <p:origin x="3696" y="912"/>
      </p:cViewPr>
      <p:guideLst>
        <p:guide orient="horz" pos="972"/>
        <p:guide orient="horz" pos="2705"/>
        <p:guide orient="horz" pos="715"/>
        <p:guide orient="horz" pos="1847"/>
        <p:guide orient="horz" pos="2505"/>
        <p:guide orient="horz" pos="100"/>
        <p:guide orient="horz" pos="917"/>
        <p:guide orient="horz" pos="2755"/>
        <p:guide orient="horz" pos="781"/>
        <p:guide orient="horz" pos="2769"/>
        <p:guide orient="horz" pos="724"/>
        <p:guide orient="horz" pos="2648"/>
        <p:guide orient="horz" pos="2496"/>
        <p:guide orient="horz" pos="2823"/>
        <p:guide orient="horz" pos="1144"/>
        <p:guide orient="horz" pos="1801"/>
        <p:guide orient="horz" pos="3239"/>
        <p:guide orient="horz" pos="717"/>
        <p:guide pos="2880"/>
        <p:guide pos="195"/>
        <p:guide pos="4425"/>
        <p:guide pos="5566"/>
        <p:guide pos="2018"/>
        <p:guide pos="3045"/>
        <p:guide pos="952"/>
        <p:guide pos="4177"/>
        <p:guide pos="1651"/>
        <p:guide pos="2245"/>
        <p:guide pos="4794"/>
        <p:guide pos="5365"/>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50" d="100"/>
          <a:sy n="50" d="100"/>
        </p:scale>
        <p:origin x="3480" y="370"/>
      </p:cViewPr>
      <p:guideLst>
        <p:guide orient="horz" pos="2907"/>
        <p:guide orient="horz" pos="3157"/>
        <p:guide orient="horz" pos="2845"/>
        <p:guide orient="horz" pos="3003"/>
        <p:guide orient="horz" pos="479"/>
        <p:guide orient="horz" pos="2880"/>
        <p:guide orient="horz" pos="3127"/>
        <p:guide orient="horz" pos="2818"/>
        <p:guide orient="horz" pos="2975"/>
        <p:guide orient="horz" pos="475"/>
        <p:guide pos="2170"/>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interSettings" Target="printerSettings/printerSettings1.bin"/><Relationship Id="rId13" Type="http://schemas.openxmlformats.org/officeDocument/2006/relationships/commentAuthors" Target="commentAuthors.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customXml" Target="../customXml/item5.xml"/><Relationship Id="rId6" Type="http://schemas.openxmlformats.org/officeDocument/2006/relationships/slideMaster" Target="slideMasters/slideMaster1.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978944903806181"/>
          <c:y val="0.0805896798111504"/>
          <c:w val="0.824099177090284"/>
          <c:h val="0.747369254899476"/>
        </c:manualLayout>
      </c:layout>
      <c:barChart>
        <c:barDir val="col"/>
        <c:grouping val="clustered"/>
        <c:varyColors val="0"/>
        <c:ser>
          <c:idx val="0"/>
          <c:order val="0"/>
          <c:tx>
            <c:strRef>
              <c:f>Sheet1!$B$1</c:f>
              <c:strCache>
                <c:ptCount val="1"/>
                <c:pt idx="0">
                  <c:v>Fatturato MDD Mio€</c:v>
                </c:pt>
              </c:strCache>
            </c:strRef>
          </c:tx>
          <c:spPr>
            <a:ln>
              <a:solidFill>
                <a:schemeClr val="accent1"/>
              </a:solidFill>
            </a:ln>
            <a:effectLst>
              <a:outerShdw blurRad="50800" dist="38100" dir="2700000" algn="tl" rotWithShape="0">
                <a:prstClr val="black">
                  <a:alpha val="40000"/>
                </a:prstClr>
              </a:outerShdw>
            </a:effectLst>
          </c:spPr>
          <c:invertIfNegative val="0"/>
          <c:dLbls>
            <c:numFmt formatCode="#,##0" sourceLinked="0"/>
            <c:spPr>
              <a:noFill/>
              <a:ln>
                <a:noFill/>
              </a:ln>
              <a:effectLst/>
            </c:spPr>
            <c:txPr>
              <a:bodyPr wrap="square" lIns="38100" tIns="19050" rIns="38100" bIns="19050" anchor="ctr">
                <a:spAutoFit/>
              </a:bodyPr>
              <a:lstStyle/>
              <a:p>
                <a:pPr>
                  <a:defRPr sz="1200" b="1"/>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Sheet1!$A$2:$A$7</c:f>
              <c:strCache>
                <c:ptCount val="5"/>
                <c:pt idx="0">
                  <c:v>2015</c:v>
                </c:pt>
                <c:pt idx="1">
                  <c:v>2016</c:v>
                </c:pt>
                <c:pt idx="2">
                  <c:v>2017</c:v>
                </c:pt>
                <c:pt idx="3">
                  <c:v>2018</c:v>
                </c:pt>
                <c:pt idx="4">
                  <c:v>YE Nov 2019</c:v>
                </c:pt>
              </c:strCache>
            </c:strRef>
          </c:cat>
          <c:val>
            <c:numRef>
              <c:f>Sheet1!$B$2:$B$7</c:f>
              <c:numCache>
                <c:formatCode>0_ ;[Red]\-0\ </c:formatCode>
                <c:ptCount val="5"/>
                <c:pt idx="0">
                  <c:v>9671.516159999997</c:v>
                </c:pt>
                <c:pt idx="1">
                  <c:v>9848.026111999998</c:v>
                </c:pt>
                <c:pt idx="2">
                  <c:v>10154.220544</c:v>
                </c:pt>
                <c:pt idx="3">
                  <c:v>10406.372352</c:v>
                </c:pt>
                <c:pt idx="4">
                  <c:v>10832.227328</c:v>
                </c:pt>
              </c:numCache>
            </c:numRef>
          </c:val>
          <c:extLst xmlns:c16r2="http://schemas.microsoft.com/office/drawing/2015/06/chart">
            <c:ext xmlns:c16="http://schemas.microsoft.com/office/drawing/2014/chart" uri="{C3380CC4-5D6E-409C-BE32-E72D297353CC}">
              <c16:uniqueId val="{00000004-F316-4F5C-AF90-6DB9B24A8BF3}"/>
            </c:ext>
          </c:extLst>
        </c:ser>
        <c:dLbls>
          <c:showLegendKey val="0"/>
          <c:showVal val="0"/>
          <c:showCatName val="0"/>
          <c:showSerName val="0"/>
          <c:showPercent val="0"/>
          <c:showBubbleSize val="0"/>
        </c:dLbls>
        <c:gapWidth val="20"/>
        <c:axId val="2076305128"/>
        <c:axId val="2076308200"/>
      </c:barChart>
      <c:lineChart>
        <c:grouping val="standard"/>
        <c:varyColors val="0"/>
        <c:ser>
          <c:idx val="1"/>
          <c:order val="1"/>
          <c:tx>
            <c:strRef>
              <c:f>Sheet1!$C$1</c:f>
              <c:strCache>
                <c:ptCount val="1"/>
                <c:pt idx="0">
                  <c:v>Quota MDD</c:v>
                </c:pt>
              </c:strCache>
            </c:strRef>
          </c:tx>
          <c:dLbls>
            <c:numFmt formatCode="#,##0.0" sourceLinked="0"/>
            <c:spPr>
              <a:solidFill>
                <a:schemeClr val="accent2"/>
              </a:solidFill>
              <a:ln>
                <a:noFill/>
              </a:ln>
              <a:effectLst/>
            </c:spPr>
            <c:txPr>
              <a:bodyPr wrap="square" lIns="38100" tIns="19050" rIns="38100" bIns="19050" anchor="ctr">
                <a:spAutoFit/>
              </a:bodyPr>
              <a:lstStyle/>
              <a:p>
                <a:pPr>
                  <a:defRPr sz="1200" b="1">
                    <a:solidFill>
                      <a:schemeClr val="bg1"/>
                    </a:solidFill>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Sheet1!$A$2:$A$7</c:f>
              <c:strCache>
                <c:ptCount val="5"/>
                <c:pt idx="0">
                  <c:v>2015</c:v>
                </c:pt>
                <c:pt idx="1">
                  <c:v>2016</c:v>
                </c:pt>
                <c:pt idx="2">
                  <c:v>2017</c:v>
                </c:pt>
                <c:pt idx="3">
                  <c:v>2018</c:v>
                </c:pt>
                <c:pt idx="4">
                  <c:v>YE Nov 2019</c:v>
                </c:pt>
              </c:strCache>
            </c:strRef>
          </c:cat>
          <c:val>
            <c:numRef>
              <c:f>Sheet1!$C$2:$C$7</c:f>
              <c:numCache>
                <c:formatCode>0.0_ ;[Red]\-0.0\ </c:formatCode>
                <c:ptCount val="5"/>
                <c:pt idx="0">
                  <c:v>18.24548043631681</c:v>
                </c:pt>
                <c:pt idx="1">
                  <c:v>18.47890375461999</c:v>
                </c:pt>
                <c:pt idx="2">
                  <c:v>18.58457963232012</c:v>
                </c:pt>
                <c:pt idx="3">
                  <c:v>19.1493570602773</c:v>
                </c:pt>
                <c:pt idx="4">
                  <c:v>19.68107801587231</c:v>
                </c:pt>
              </c:numCache>
            </c:numRef>
          </c:val>
          <c:smooth val="0"/>
          <c:extLst xmlns:c16r2="http://schemas.microsoft.com/office/drawing/2015/06/chart">
            <c:ext xmlns:c16="http://schemas.microsoft.com/office/drawing/2014/chart" uri="{C3380CC4-5D6E-409C-BE32-E72D297353CC}">
              <c16:uniqueId val="{00000006-F316-4F5C-AF90-6DB9B24A8BF3}"/>
            </c:ext>
          </c:extLst>
        </c:ser>
        <c:dLbls>
          <c:showLegendKey val="0"/>
          <c:showVal val="0"/>
          <c:showCatName val="0"/>
          <c:showSerName val="0"/>
          <c:showPercent val="0"/>
          <c:showBubbleSize val="0"/>
        </c:dLbls>
        <c:marker val="1"/>
        <c:smooth val="0"/>
        <c:axId val="2076315192"/>
        <c:axId val="2076311928"/>
        <c:extLst xmlns:c16r2="http://schemas.microsoft.com/office/drawing/2015/06/chart"/>
      </c:lineChart>
      <c:catAx>
        <c:axId val="2076305128"/>
        <c:scaling>
          <c:orientation val="minMax"/>
        </c:scaling>
        <c:delete val="0"/>
        <c:axPos val="b"/>
        <c:numFmt formatCode="General" sourceLinked="1"/>
        <c:majorTickMark val="out"/>
        <c:minorTickMark val="none"/>
        <c:tickLblPos val="low"/>
        <c:txPr>
          <a:bodyPr/>
          <a:lstStyle/>
          <a:p>
            <a:pPr>
              <a:defRPr sz="900" b="1"/>
            </a:pPr>
            <a:endParaRPr lang="en-US"/>
          </a:p>
        </c:txPr>
        <c:crossAx val="2076308200"/>
        <c:crosses val="autoZero"/>
        <c:auto val="1"/>
        <c:lblAlgn val="ctr"/>
        <c:lblOffset val="100"/>
        <c:tickMarkSkip val="1"/>
        <c:noMultiLvlLbl val="0"/>
      </c:catAx>
      <c:valAx>
        <c:axId val="2076308200"/>
        <c:scaling>
          <c:orientation val="minMax"/>
          <c:max val="13000.0"/>
          <c:min val="9000.0"/>
        </c:scaling>
        <c:delete val="0"/>
        <c:axPos val="l"/>
        <c:numFmt formatCode="0_ ;[Red]\-0\ " sourceLinked="0"/>
        <c:majorTickMark val="out"/>
        <c:minorTickMark val="none"/>
        <c:tickLblPos val="nextTo"/>
        <c:spPr>
          <a:solidFill>
            <a:schemeClr val="bg1"/>
          </a:solidFill>
          <a:ln>
            <a:noFill/>
          </a:ln>
        </c:spPr>
        <c:txPr>
          <a:bodyPr/>
          <a:lstStyle/>
          <a:p>
            <a:pPr>
              <a:defRPr sz="800">
                <a:solidFill>
                  <a:schemeClr val="bg1"/>
                </a:solidFill>
              </a:defRPr>
            </a:pPr>
            <a:endParaRPr lang="en-US"/>
          </a:p>
        </c:txPr>
        <c:crossAx val="2076305128"/>
        <c:crosses val="autoZero"/>
        <c:crossBetween val="between"/>
      </c:valAx>
      <c:valAx>
        <c:axId val="2076311928"/>
        <c:scaling>
          <c:orientation val="minMax"/>
          <c:min val="15.0"/>
        </c:scaling>
        <c:delete val="0"/>
        <c:axPos val="r"/>
        <c:numFmt formatCode="0.0_ ;[Red]\-0.0\ " sourceLinked="1"/>
        <c:majorTickMark val="out"/>
        <c:minorTickMark val="none"/>
        <c:tickLblPos val="nextTo"/>
        <c:spPr>
          <a:ln>
            <a:noFill/>
          </a:ln>
        </c:spPr>
        <c:txPr>
          <a:bodyPr/>
          <a:lstStyle/>
          <a:p>
            <a:pPr>
              <a:defRPr sz="800">
                <a:solidFill>
                  <a:schemeClr val="bg1"/>
                </a:solidFill>
              </a:defRPr>
            </a:pPr>
            <a:endParaRPr lang="en-US"/>
          </a:p>
        </c:txPr>
        <c:crossAx val="2076315192"/>
        <c:crosses val="max"/>
        <c:crossBetween val="between"/>
      </c:valAx>
      <c:catAx>
        <c:axId val="2076315192"/>
        <c:scaling>
          <c:orientation val="minMax"/>
        </c:scaling>
        <c:delete val="1"/>
        <c:axPos val="b"/>
        <c:numFmt formatCode="General" sourceLinked="1"/>
        <c:majorTickMark val="out"/>
        <c:minorTickMark val="none"/>
        <c:tickLblPos val="nextTo"/>
        <c:crossAx val="2076311928"/>
        <c:crosses val="autoZero"/>
        <c:auto val="1"/>
        <c:lblAlgn val="ctr"/>
        <c:lblOffset val="100"/>
        <c:noMultiLvlLbl val="0"/>
      </c:cat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172013275991584"/>
          <c:y val="0.222454057270116"/>
          <c:w val="0.997832386117072"/>
          <c:h val="0.605505131922569"/>
        </c:manualLayout>
      </c:layout>
      <c:barChart>
        <c:barDir val="col"/>
        <c:grouping val="clustered"/>
        <c:varyColors val="0"/>
        <c:ser>
          <c:idx val="2"/>
          <c:order val="0"/>
          <c:tx>
            <c:strRef>
              <c:f>Sheet1!$D$1</c:f>
              <c:strCache>
                <c:ptCount val="1"/>
                <c:pt idx="0">
                  <c:v>Quota MDD Mensile</c:v>
                </c:pt>
              </c:strCache>
            </c:strRef>
          </c:tx>
          <c:spPr>
            <a:ln>
              <a:solidFill>
                <a:srgbClr val="616365"/>
              </a:solidFill>
            </a:ln>
          </c:spPr>
          <c:invertIfNegative val="0"/>
          <c:dPt>
            <c:idx val="0"/>
            <c:invertIfNegative val="0"/>
            <c:bubble3D val="0"/>
            <c:spPr>
              <a:pattFill prst="wdUpDiag">
                <a:fgClr>
                  <a:srgbClr val="009FDA"/>
                </a:fgClr>
                <a:bgClr>
                  <a:schemeClr val="bg1"/>
                </a:bgClr>
              </a:pattFill>
              <a:ln>
                <a:solidFill>
                  <a:srgbClr val="616365"/>
                </a:solidFill>
              </a:ln>
            </c:spPr>
            <c:extLst xmlns:c16r2="http://schemas.microsoft.com/office/drawing/2015/06/chart">
              <c:ext xmlns:c16="http://schemas.microsoft.com/office/drawing/2014/chart" uri="{C3380CC4-5D6E-409C-BE32-E72D297353CC}">
                <c16:uniqueId val="{00000002-1F79-436E-9B44-B04F53C4FA2D}"/>
              </c:ext>
            </c:extLst>
          </c:dPt>
          <c:dPt>
            <c:idx val="1"/>
            <c:invertIfNegative val="0"/>
            <c:bubble3D val="0"/>
            <c:spPr>
              <a:pattFill prst="wdUpDiag">
                <a:fgClr>
                  <a:srgbClr val="009FDA"/>
                </a:fgClr>
                <a:bgClr>
                  <a:schemeClr val="bg1"/>
                </a:bgClr>
              </a:pattFill>
              <a:ln>
                <a:solidFill>
                  <a:srgbClr val="616365"/>
                </a:solidFill>
              </a:ln>
            </c:spPr>
            <c:extLst xmlns:c16r2="http://schemas.microsoft.com/office/drawing/2015/06/chart">
              <c:ext xmlns:c16="http://schemas.microsoft.com/office/drawing/2014/chart" uri="{C3380CC4-5D6E-409C-BE32-E72D297353CC}">
                <c16:uniqueId val="{00000001-1F79-436E-9B44-B04F53C4FA2D}"/>
              </c:ext>
            </c:extLst>
          </c:dPt>
          <c:dPt>
            <c:idx val="3"/>
            <c:invertIfNegative val="0"/>
            <c:bubble3D val="0"/>
            <c:spPr>
              <a:pattFill prst="ltUpDiag">
                <a:fgClr>
                  <a:srgbClr val="009FDA"/>
                </a:fgClr>
                <a:bgClr>
                  <a:schemeClr val="bg1"/>
                </a:bgClr>
              </a:pattFill>
              <a:ln>
                <a:solidFill>
                  <a:srgbClr val="616365"/>
                </a:solidFill>
              </a:ln>
            </c:spPr>
            <c:extLst xmlns:c16r2="http://schemas.microsoft.com/office/drawing/2015/06/chart">
              <c:ext xmlns:c16="http://schemas.microsoft.com/office/drawing/2014/chart" uri="{C3380CC4-5D6E-409C-BE32-E72D297353CC}">
                <c16:uniqueId val="{00000000-1F79-436E-9B44-B04F53C4FA2D}"/>
              </c:ext>
            </c:extLst>
          </c:dPt>
          <c:dPt>
            <c:idx val="6"/>
            <c:invertIfNegative val="0"/>
            <c:bubble3D val="0"/>
            <c:spPr>
              <a:pattFill prst="wdUpDiag">
                <a:fgClr>
                  <a:srgbClr val="009FDA"/>
                </a:fgClr>
                <a:bgClr>
                  <a:schemeClr val="bg1"/>
                </a:bgClr>
              </a:pattFill>
              <a:ln>
                <a:solidFill>
                  <a:srgbClr val="616365"/>
                </a:solidFill>
              </a:ln>
            </c:spPr>
            <c:extLst xmlns:c16r2="http://schemas.microsoft.com/office/drawing/2015/06/chart">
              <c:ext xmlns:c16="http://schemas.microsoft.com/office/drawing/2014/chart" uri="{C3380CC4-5D6E-409C-BE32-E72D297353CC}">
                <c16:uniqueId val="{00000003-1F79-436E-9B44-B04F53C4FA2D}"/>
              </c:ext>
            </c:extLst>
          </c:dPt>
          <c:dPt>
            <c:idx val="7"/>
            <c:invertIfNegative val="0"/>
            <c:bubble3D val="0"/>
            <c:spPr>
              <a:pattFill prst="wdUpDiag">
                <a:fgClr>
                  <a:srgbClr val="009FDA"/>
                </a:fgClr>
                <a:bgClr>
                  <a:schemeClr val="bg1"/>
                </a:bgClr>
              </a:pattFill>
              <a:ln>
                <a:solidFill>
                  <a:srgbClr val="616365"/>
                </a:solidFill>
              </a:ln>
            </c:spPr>
            <c:extLst xmlns:c16r2="http://schemas.microsoft.com/office/drawing/2015/06/chart">
              <c:ext xmlns:c16="http://schemas.microsoft.com/office/drawing/2014/chart" uri="{C3380CC4-5D6E-409C-BE32-E72D297353CC}">
                <c16:uniqueId val="{00000004-1F79-436E-9B44-B04F53C4FA2D}"/>
              </c:ext>
            </c:extLst>
          </c:dPt>
          <c:dLbls>
            <c:spPr>
              <a:noFill/>
              <a:ln>
                <a:noFill/>
              </a:ln>
              <a:effectLst/>
            </c:spPr>
            <c:txPr>
              <a:bodyPr wrap="square" lIns="38100" tIns="19050" rIns="38100" bIns="19050" anchor="ctr">
                <a:spAutoFit/>
              </a:bodyPr>
              <a:lstStyle/>
              <a:p>
                <a:pPr>
                  <a:defRPr sz="1200" b="1"/>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Sheet1!$A$2:$A$61</c:f>
              <c:strCache>
                <c:ptCount val="11"/>
                <c:pt idx="0">
                  <c:v>Gennaio-19</c:v>
                </c:pt>
                <c:pt idx="1">
                  <c:v>Febbraio-19</c:v>
                </c:pt>
                <c:pt idx="2">
                  <c:v>Marzo-19</c:v>
                </c:pt>
                <c:pt idx="3">
                  <c:v>Aprile-19</c:v>
                </c:pt>
                <c:pt idx="4">
                  <c:v>Maggio-19</c:v>
                </c:pt>
                <c:pt idx="5">
                  <c:v>Giugno-19</c:v>
                </c:pt>
                <c:pt idx="6">
                  <c:v>Luglio-19</c:v>
                </c:pt>
                <c:pt idx="7">
                  <c:v>Agosto-19</c:v>
                </c:pt>
                <c:pt idx="8">
                  <c:v>Settembre-19</c:v>
                </c:pt>
                <c:pt idx="9">
                  <c:v>Ottobre-19</c:v>
                </c:pt>
                <c:pt idx="10">
                  <c:v>Novembre-19</c:v>
                </c:pt>
              </c:strCache>
              <c:extLst xmlns:c16r2="http://schemas.microsoft.com/office/drawing/2015/06/chart"/>
            </c:strRef>
          </c:cat>
          <c:val>
            <c:numRef>
              <c:f>Sheet1!$D$2:$D$61</c:f>
              <c:numCache>
                <c:formatCode>0.0_ ;[Red]\-0.0\ </c:formatCode>
                <c:ptCount val="11"/>
                <c:pt idx="0">
                  <c:v>19.79386380434556</c:v>
                </c:pt>
                <c:pt idx="1">
                  <c:v>19.79447411305306</c:v>
                </c:pt>
                <c:pt idx="2">
                  <c:v>20.24093288334385</c:v>
                </c:pt>
                <c:pt idx="3">
                  <c:v>18.76661918892274</c:v>
                </c:pt>
                <c:pt idx="4">
                  <c:v>20.14880023674204</c:v>
                </c:pt>
                <c:pt idx="5">
                  <c:v>19.9740350598287</c:v>
                </c:pt>
                <c:pt idx="6">
                  <c:v>19.9009206598446</c:v>
                </c:pt>
                <c:pt idx="7">
                  <c:v>19.71666807318789</c:v>
                </c:pt>
                <c:pt idx="8">
                  <c:v>20.22768624818869</c:v>
                </c:pt>
                <c:pt idx="9">
                  <c:v>20.19293078446697</c:v>
                </c:pt>
                <c:pt idx="10">
                  <c:v>20.00338027437791</c:v>
                </c:pt>
              </c:numCache>
              <c:extLst xmlns:c16r2="http://schemas.microsoft.com/office/drawing/2015/06/chart"/>
            </c:numRef>
          </c:val>
          <c:extLst xmlns:c16r2="http://schemas.microsoft.com/office/drawing/2015/06/chart" xmlns:c15="http://schemas.microsoft.com/office/drawing/2012/chart">
            <c:ext xmlns:c16="http://schemas.microsoft.com/office/drawing/2014/chart" uri="{C3380CC4-5D6E-409C-BE32-E72D297353CC}">
              <c16:uniqueId val="{00000008-F316-4F5C-AF90-6DB9B24A8BF3}"/>
            </c:ext>
          </c:extLst>
        </c:ser>
        <c:dLbls>
          <c:showLegendKey val="0"/>
          <c:showVal val="0"/>
          <c:showCatName val="0"/>
          <c:showSerName val="0"/>
          <c:showPercent val="0"/>
          <c:showBubbleSize val="0"/>
        </c:dLbls>
        <c:gapWidth val="20"/>
        <c:axId val="2076327720"/>
        <c:axId val="2076330984"/>
        <c:extLst xmlns:c16r2="http://schemas.microsoft.com/office/drawing/2015/06/chart">
          <c:ext xmlns:c15="http://schemas.microsoft.com/office/drawing/2012/chart" uri="{02D57815-91ED-43cb-92C2-25804820EDAC}">
            <c15:filteredBarSeries>
              <c15:ser>
                <c:idx val="0"/>
                <c:order val="0"/>
                <c:tx>
                  <c:strRef>
                    <c:extLst>
                      <c:ext uri="{02D57815-91ED-43cb-92C2-25804820EDAC}">
                        <c15:formulaRef>
                          <c15:sqref>Sheet1!$B$1</c15:sqref>
                        </c15:formulaRef>
                      </c:ext>
                    </c:extLst>
                    <c:strCache>
                      <c:ptCount val="1"/>
                      <c:pt idx="0">
                        <c:v>MDD Fatturato AT rolling Mio€</c:v>
                      </c:pt>
                    </c:strCache>
                  </c:strRef>
                </c:tx>
                <c:spPr>
                  <a:ln>
                    <a:solidFill>
                      <a:schemeClr val="accent1"/>
                    </a:solidFill>
                  </a:ln>
                  <a:effectLst>
                    <a:outerShdw blurRad="50800" dist="38100" dir="2700000" algn="tl" rotWithShape="0">
                      <a:prstClr val="black">
                        <a:alpha val="40000"/>
                      </a:prstClr>
                    </a:outerShdw>
                  </a:effectLst>
                </c:spPr>
                <c:invertIfNegative val="0"/>
                <c:dLbls>
                  <c:numFmt formatCode="#,##0" sourceLinked="0"/>
                  <c:spPr>
                    <a:noFill/>
                    <a:ln>
                      <a:noFill/>
                    </a:ln>
                    <a:effectLst/>
                  </c:spPr>
                  <c:txPr>
                    <a:bodyPr wrap="square" lIns="38100" tIns="19050" rIns="38100" bIns="19050" anchor="ctr">
                      <a:spAutoFit/>
                    </a:bodyPr>
                    <a:lstStyle/>
                    <a:p>
                      <a:pPr>
                        <a:defRPr sz="1200" b="1"/>
                      </a:pPr>
                      <a:endParaRPr lang="it-IT"/>
                    </a:p>
                  </c:txPr>
                  <c:showLegendKey val="0"/>
                  <c:showVal val="1"/>
                  <c:showCatName val="0"/>
                  <c:showSerName val="0"/>
                  <c:showPercent val="0"/>
                  <c:showBubbleSize val="0"/>
                  <c:showLeaderLines val="0"/>
                  <c:extLst>
                    <c:ext uri="{CE6537A1-D6FC-4f65-9D91-7224C49458BB}">
                      <c15:showLeaderLines val="1"/>
                    </c:ext>
                  </c:extLst>
                </c:dLbls>
                <c:cat>
                  <c:strRef>
                    <c:extLst>
                      <c:ext uri="{02D57815-91ED-43cb-92C2-25804820EDAC}">
                        <c15:formulaRef>
                          <c15:sqref>Sheet1!$A$2:$A$61</c15:sqref>
                        </c15:formulaRef>
                      </c:ext>
                    </c:extLst>
                    <c:strCache>
                      <c:ptCount val="11"/>
                      <c:pt idx="0">
                        <c:v>Gennaio-19</c:v>
                      </c:pt>
                      <c:pt idx="1">
                        <c:v>Febbraio-19</c:v>
                      </c:pt>
                      <c:pt idx="2">
                        <c:v>Marzo-19</c:v>
                      </c:pt>
                      <c:pt idx="3">
                        <c:v>Aprile-19</c:v>
                      </c:pt>
                      <c:pt idx="4">
                        <c:v>Maggio-19</c:v>
                      </c:pt>
                      <c:pt idx="5">
                        <c:v>Giugno-19</c:v>
                      </c:pt>
                      <c:pt idx="6">
                        <c:v>Luglio-19</c:v>
                      </c:pt>
                      <c:pt idx="7">
                        <c:v>Agosto-19</c:v>
                      </c:pt>
                      <c:pt idx="8">
                        <c:v>Settembre-19</c:v>
                      </c:pt>
                      <c:pt idx="9">
                        <c:v>Ottobre-19</c:v>
                      </c:pt>
                      <c:pt idx="10">
                        <c:v>Novembre-19</c:v>
                      </c:pt>
                    </c:strCache>
                  </c:strRef>
                </c:cat>
                <c:val>
                  <c:numRef>
                    <c:extLst>
                      <c:ext uri="{02D57815-91ED-43cb-92C2-25804820EDAC}">
                        <c15:formulaRef>
                          <c15:sqref>Sheet1!$B$2:$B$61</c15:sqref>
                        </c15:formulaRef>
                      </c:ext>
                    </c:extLst>
                    <c:numCache>
                      <c:formatCode>0.0_ ;[Red]\-0.0\ </c:formatCode>
                      <c:ptCount val="11"/>
                      <c:pt idx="0">
                        <c:v>10454.161172848646</c:v>
                      </c:pt>
                      <c:pt idx="1">
                        <c:v>10479.714733588809</c:v>
                      </c:pt>
                      <c:pt idx="2">
                        <c:v>10489.877635680836</c:v>
                      </c:pt>
                      <c:pt idx="3">
                        <c:v>10546.736506783598</c:v>
                      </c:pt>
                      <c:pt idx="4">
                        <c:v>10569.530012035013</c:v>
                      </c:pt>
                      <c:pt idx="5">
                        <c:v>10629.965410286022</c:v>
                      </c:pt>
                      <c:pt idx="6">
                        <c:v>10693.632611372524</c:v>
                      </c:pt>
                      <c:pt idx="7">
                        <c:v>10735.436142923145</c:v>
                      </c:pt>
                      <c:pt idx="8">
                        <c:v>10784.659485205973</c:v>
                      </c:pt>
                      <c:pt idx="9">
                        <c:v>10811.033293217357</c:v>
                      </c:pt>
                      <c:pt idx="10">
                        <c:v>10832.029428499698</c:v>
                      </c:pt>
                    </c:numCache>
                  </c:numRef>
                </c:val>
                <c:extLst>
                  <c:ext xmlns:c16="http://schemas.microsoft.com/office/drawing/2014/chart" uri="{C3380CC4-5D6E-409C-BE32-E72D297353CC}">
                    <c16:uniqueId val="{00000004-F316-4F5C-AF90-6DB9B24A8BF3}"/>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Sheet1!$C$1</c15:sqref>
                        </c15:formulaRef>
                      </c:ext>
                    </c:extLst>
                    <c:strCache>
                      <c:ptCount val="1"/>
                      <c:pt idx="0">
                        <c:v>Quota AT rolling</c:v>
                      </c:pt>
                    </c:strCache>
                  </c:strRef>
                </c:tx>
                <c:invertIfNegative val="0"/>
                <c:dLbls>
                  <c:numFmt formatCode="#,##0.0" sourceLinked="0"/>
                  <c:spPr>
                    <a:solidFill>
                      <a:schemeClr val="accent2"/>
                    </a:solidFill>
                    <a:ln>
                      <a:noFill/>
                    </a:ln>
                    <a:effectLst/>
                  </c:spPr>
                  <c:txPr>
                    <a:bodyPr wrap="square" lIns="38100" tIns="19050" rIns="38100" bIns="19050" anchor="ctr">
                      <a:spAutoFit/>
                    </a:bodyPr>
                    <a:lstStyle/>
                    <a:p>
                      <a:pPr>
                        <a:defRPr sz="1200" b="1">
                          <a:solidFill>
                            <a:schemeClr val="bg1"/>
                          </a:solidFill>
                        </a:defRPr>
                      </a:pPr>
                      <a:endParaRPr lang="it-IT"/>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Sheet1!$A$2:$A$61</c15:sqref>
                        </c15:formulaRef>
                      </c:ext>
                    </c:extLst>
                    <c:strCache>
                      <c:ptCount val="11"/>
                      <c:pt idx="0">
                        <c:v>Gennaio-19</c:v>
                      </c:pt>
                      <c:pt idx="1">
                        <c:v>Febbraio-19</c:v>
                      </c:pt>
                      <c:pt idx="2">
                        <c:v>Marzo-19</c:v>
                      </c:pt>
                      <c:pt idx="3">
                        <c:v>Aprile-19</c:v>
                      </c:pt>
                      <c:pt idx="4">
                        <c:v>Maggio-19</c:v>
                      </c:pt>
                      <c:pt idx="5">
                        <c:v>Giugno-19</c:v>
                      </c:pt>
                      <c:pt idx="6">
                        <c:v>Luglio-19</c:v>
                      </c:pt>
                      <c:pt idx="7">
                        <c:v>Agosto-19</c:v>
                      </c:pt>
                      <c:pt idx="8">
                        <c:v>Settembre-19</c:v>
                      </c:pt>
                      <c:pt idx="9">
                        <c:v>Ottobre-19</c:v>
                      </c:pt>
                      <c:pt idx="10">
                        <c:v>Novembre-19</c:v>
                      </c:pt>
                    </c:strCache>
                  </c:strRef>
                </c:cat>
                <c:val>
                  <c:numRef>
                    <c:extLst xmlns:c15="http://schemas.microsoft.com/office/drawing/2012/chart">
                      <c:ext xmlns:c15="http://schemas.microsoft.com/office/drawing/2012/chart" uri="{02D57815-91ED-43cb-92C2-25804820EDAC}">
                        <c15:formulaRef>
                          <c15:sqref>Sheet1!$C$2:$C$61</c15:sqref>
                        </c15:formulaRef>
                      </c:ext>
                    </c:extLst>
                    <c:numCache>
                      <c:formatCode>0.0_ ;[Red]\-0.0\ </c:formatCode>
                      <c:ptCount val="11"/>
                      <c:pt idx="0">
                        <c:v>19.190342549198551</c:v>
                      </c:pt>
                      <c:pt idx="1">
                        <c:v>19.234606368598726</c:v>
                      </c:pt>
                      <c:pt idx="2">
                        <c:v>19.393290835289719</c:v>
                      </c:pt>
                      <c:pt idx="3">
                        <c:v>19.32699951714314</c:v>
                      </c:pt>
                      <c:pt idx="4">
                        <c:v>19.365577256928976</c:v>
                      </c:pt>
                      <c:pt idx="5">
                        <c:v>19.427574334471913</c:v>
                      </c:pt>
                      <c:pt idx="6">
                        <c:v>19.49276839919057</c:v>
                      </c:pt>
                      <c:pt idx="7">
                        <c:v>19.554212183615473</c:v>
                      </c:pt>
                      <c:pt idx="8">
                        <c:v>19.614802860357756</c:v>
                      </c:pt>
                      <c:pt idx="9">
                        <c:v>19.656561802672918</c:v>
                      </c:pt>
                      <c:pt idx="10">
                        <c:v>19.689410313912141</c:v>
                      </c:pt>
                    </c:numCache>
                  </c:numRef>
                </c:val>
                <c:extLst xmlns:c15="http://schemas.microsoft.com/office/drawing/2012/chart">
                  <c:ext xmlns:c16="http://schemas.microsoft.com/office/drawing/2014/chart" uri="{C3380CC4-5D6E-409C-BE32-E72D297353CC}">
                    <c16:uniqueId val="{00000006-F316-4F5C-AF90-6DB9B24A8BF3}"/>
                  </c:ext>
                </c:extLst>
              </c15:ser>
            </c15:filteredBarSeries>
          </c:ext>
        </c:extLst>
      </c:barChart>
      <c:catAx>
        <c:axId val="2076327720"/>
        <c:scaling>
          <c:orientation val="minMax"/>
        </c:scaling>
        <c:delete val="0"/>
        <c:axPos val="b"/>
        <c:numFmt formatCode="General" sourceLinked="1"/>
        <c:majorTickMark val="out"/>
        <c:minorTickMark val="none"/>
        <c:tickLblPos val="low"/>
        <c:txPr>
          <a:bodyPr/>
          <a:lstStyle/>
          <a:p>
            <a:pPr>
              <a:defRPr sz="700" b="1"/>
            </a:pPr>
            <a:endParaRPr lang="en-US"/>
          </a:p>
        </c:txPr>
        <c:crossAx val="2076330984"/>
        <c:crosses val="autoZero"/>
        <c:auto val="1"/>
        <c:lblAlgn val="ctr"/>
        <c:lblOffset val="100"/>
        <c:noMultiLvlLbl val="0"/>
      </c:catAx>
      <c:valAx>
        <c:axId val="2076330984"/>
        <c:scaling>
          <c:orientation val="minMax"/>
          <c:min val="15.0"/>
        </c:scaling>
        <c:delete val="1"/>
        <c:axPos val="l"/>
        <c:numFmt formatCode="0_ ;[Red]\-0\ " sourceLinked="0"/>
        <c:majorTickMark val="out"/>
        <c:minorTickMark val="none"/>
        <c:tickLblPos val="nextTo"/>
        <c:crossAx val="207632772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1800" cy="496332"/>
          </a:xfrm>
          <a:prstGeom prst="rect">
            <a:avLst/>
          </a:prstGeom>
        </p:spPr>
        <p:txBody>
          <a:bodyPr vert="horz" lIns="94096" tIns="47048" rIns="94096" bIns="47048" rtlCol="0"/>
          <a:lstStyle>
            <a:lvl1pPr algn="l">
              <a:defRPr sz="1300"/>
            </a:lvl1pPr>
          </a:lstStyle>
          <a:p>
            <a:endParaRPr lang="en-US"/>
          </a:p>
        </p:txBody>
      </p:sp>
      <p:sp>
        <p:nvSpPr>
          <p:cNvPr id="3" name="Date Placeholder 2"/>
          <p:cNvSpPr>
            <a:spLocks noGrp="1"/>
          </p:cNvSpPr>
          <p:nvPr>
            <p:ph type="dt" sz="quarter" idx="1"/>
          </p:nvPr>
        </p:nvSpPr>
        <p:spPr>
          <a:xfrm>
            <a:off x="3884613" y="1"/>
            <a:ext cx="2971800" cy="496332"/>
          </a:xfrm>
          <a:prstGeom prst="rect">
            <a:avLst/>
          </a:prstGeom>
        </p:spPr>
        <p:txBody>
          <a:bodyPr vert="horz" lIns="94096" tIns="47048" rIns="94096" bIns="47048" rtlCol="0"/>
          <a:lstStyle>
            <a:lvl1pPr algn="r">
              <a:defRPr sz="1300"/>
            </a:lvl1pPr>
          </a:lstStyle>
          <a:p>
            <a:fld id="{8CAF2F3C-249B-4CBC-8708-ED0E847A45B4}" type="datetimeFigureOut">
              <a:rPr lang="en-US" smtClean="0"/>
              <a:t>14/01/20</a:t>
            </a:fld>
            <a:endParaRPr lang="en-US"/>
          </a:p>
        </p:txBody>
      </p:sp>
      <p:sp>
        <p:nvSpPr>
          <p:cNvPr id="4" name="Footer Placeholder 3"/>
          <p:cNvSpPr>
            <a:spLocks noGrp="1"/>
          </p:cNvSpPr>
          <p:nvPr>
            <p:ph type="ftr" sz="quarter" idx="2"/>
          </p:nvPr>
        </p:nvSpPr>
        <p:spPr>
          <a:xfrm>
            <a:off x="1" y="9428584"/>
            <a:ext cx="2971800" cy="496332"/>
          </a:xfrm>
          <a:prstGeom prst="rect">
            <a:avLst/>
          </a:prstGeom>
        </p:spPr>
        <p:txBody>
          <a:bodyPr vert="horz" lIns="94096" tIns="47048" rIns="94096" bIns="47048" rtlCol="0" anchor="b"/>
          <a:lstStyle>
            <a:lvl1pPr algn="l">
              <a:defRPr sz="1300"/>
            </a:lvl1pPr>
          </a:lstStyle>
          <a:p>
            <a:endParaRPr lang="en-US"/>
          </a:p>
        </p:txBody>
      </p:sp>
      <p:sp>
        <p:nvSpPr>
          <p:cNvPr id="5" name="Slide Number Placeholder 4"/>
          <p:cNvSpPr>
            <a:spLocks noGrp="1"/>
          </p:cNvSpPr>
          <p:nvPr>
            <p:ph type="sldNum" sz="quarter" idx="3"/>
          </p:nvPr>
        </p:nvSpPr>
        <p:spPr>
          <a:xfrm>
            <a:off x="3884613" y="9428584"/>
            <a:ext cx="2971800" cy="496332"/>
          </a:xfrm>
          <a:prstGeom prst="rect">
            <a:avLst/>
          </a:prstGeom>
        </p:spPr>
        <p:txBody>
          <a:bodyPr vert="horz" lIns="94096" tIns="47048" rIns="94096" bIns="47048" rtlCol="0" anchor="b"/>
          <a:lstStyle>
            <a:lvl1pPr algn="r">
              <a:defRPr sz="1300"/>
            </a:lvl1pPr>
          </a:lstStyle>
          <a:p>
            <a:fld id="{1E6EBDA9-0530-4EB2-9904-C0F166085FA3}" type="slidenum">
              <a:rPr lang="en-US" smtClean="0"/>
              <a:t>‹#›</a:t>
            </a:fld>
            <a:endParaRPr lang="en-US"/>
          </a:p>
        </p:txBody>
      </p:sp>
    </p:spTree>
    <p:extLst>
      <p:ext uri="{BB962C8B-B14F-4D97-AF65-F5344CB8AC3E}">
        <p14:creationId xmlns:p14="http://schemas.microsoft.com/office/powerpoint/2010/main" val="30328219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1800" cy="496332"/>
          </a:xfrm>
          <a:prstGeom prst="rect">
            <a:avLst/>
          </a:prstGeom>
        </p:spPr>
        <p:txBody>
          <a:bodyPr vert="horz" lIns="94096" tIns="47048" rIns="94096" bIns="47048" rtlCol="0"/>
          <a:lstStyle>
            <a:lvl1pPr algn="l">
              <a:defRPr sz="1300"/>
            </a:lvl1pPr>
          </a:lstStyle>
          <a:p>
            <a:endParaRPr lang="en-US"/>
          </a:p>
        </p:txBody>
      </p:sp>
      <p:sp>
        <p:nvSpPr>
          <p:cNvPr id="3" name="Date Placeholder 2"/>
          <p:cNvSpPr>
            <a:spLocks noGrp="1"/>
          </p:cNvSpPr>
          <p:nvPr>
            <p:ph type="dt" idx="1"/>
          </p:nvPr>
        </p:nvSpPr>
        <p:spPr>
          <a:xfrm>
            <a:off x="3884613" y="1"/>
            <a:ext cx="2971800" cy="496332"/>
          </a:xfrm>
          <a:prstGeom prst="rect">
            <a:avLst/>
          </a:prstGeom>
        </p:spPr>
        <p:txBody>
          <a:bodyPr vert="horz" lIns="94096" tIns="47048" rIns="94096" bIns="47048" rtlCol="0"/>
          <a:lstStyle>
            <a:lvl1pPr algn="r">
              <a:defRPr sz="1300"/>
            </a:lvl1pPr>
          </a:lstStyle>
          <a:p>
            <a:fld id="{83891613-BAB8-427F-B5A6-BCA4D4FA9E89}" type="datetimeFigureOut">
              <a:rPr lang="en-US" smtClean="0"/>
              <a:pPr/>
              <a:t>14/01/20</a:t>
            </a:fld>
            <a:endParaRPr lang="en-US"/>
          </a:p>
        </p:txBody>
      </p:sp>
      <p:sp>
        <p:nvSpPr>
          <p:cNvPr id="4" name="Slide Image Placeholder 3"/>
          <p:cNvSpPr>
            <a:spLocks noGrp="1" noRot="1" noChangeAspect="1"/>
          </p:cNvSpPr>
          <p:nvPr>
            <p:ph type="sldImg" idx="2"/>
          </p:nvPr>
        </p:nvSpPr>
        <p:spPr>
          <a:xfrm>
            <a:off x="119063" y="742950"/>
            <a:ext cx="6619875" cy="3724275"/>
          </a:xfrm>
          <a:prstGeom prst="rect">
            <a:avLst/>
          </a:prstGeom>
          <a:noFill/>
          <a:ln w="12700">
            <a:solidFill>
              <a:prstClr val="black"/>
            </a:solidFill>
          </a:ln>
        </p:spPr>
        <p:txBody>
          <a:bodyPr vert="horz" lIns="94096" tIns="47048" rIns="94096" bIns="47048" rtlCol="0" anchor="ctr"/>
          <a:lstStyle/>
          <a:p>
            <a:endParaRPr lang="en-US"/>
          </a:p>
        </p:txBody>
      </p:sp>
      <p:sp>
        <p:nvSpPr>
          <p:cNvPr id="5" name="Notes Placeholder 4"/>
          <p:cNvSpPr>
            <a:spLocks noGrp="1"/>
          </p:cNvSpPr>
          <p:nvPr>
            <p:ph type="body" sz="quarter" idx="3"/>
          </p:nvPr>
        </p:nvSpPr>
        <p:spPr>
          <a:xfrm>
            <a:off x="685800" y="4715154"/>
            <a:ext cx="5486400" cy="4466987"/>
          </a:xfrm>
          <a:prstGeom prst="rect">
            <a:avLst/>
          </a:prstGeom>
        </p:spPr>
        <p:txBody>
          <a:bodyPr vert="horz" lIns="94096" tIns="47048" rIns="94096" bIns="4704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428584"/>
            <a:ext cx="2971800" cy="496332"/>
          </a:xfrm>
          <a:prstGeom prst="rect">
            <a:avLst/>
          </a:prstGeom>
        </p:spPr>
        <p:txBody>
          <a:bodyPr vert="horz" lIns="94096" tIns="47048" rIns="94096" bIns="47048" rtlCol="0" anchor="b"/>
          <a:lstStyle>
            <a:lvl1pPr algn="l">
              <a:defRPr sz="1300"/>
            </a:lvl1pPr>
          </a:lstStyle>
          <a:p>
            <a:endParaRPr lang="en-US"/>
          </a:p>
        </p:txBody>
      </p:sp>
      <p:sp>
        <p:nvSpPr>
          <p:cNvPr id="7" name="Slide Number Placeholder 6"/>
          <p:cNvSpPr>
            <a:spLocks noGrp="1"/>
          </p:cNvSpPr>
          <p:nvPr>
            <p:ph type="sldNum" sz="quarter" idx="5"/>
          </p:nvPr>
        </p:nvSpPr>
        <p:spPr>
          <a:xfrm>
            <a:off x="3884613" y="9428584"/>
            <a:ext cx="2971800" cy="496332"/>
          </a:xfrm>
          <a:prstGeom prst="rect">
            <a:avLst/>
          </a:prstGeom>
        </p:spPr>
        <p:txBody>
          <a:bodyPr vert="horz" lIns="94096" tIns="47048" rIns="94096" bIns="47048" rtlCol="0" anchor="b"/>
          <a:lstStyle>
            <a:lvl1pPr algn="r">
              <a:defRPr sz="1300"/>
            </a:lvl1pPr>
          </a:lstStyle>
          <a:p>
            <a:fld id="{FF36ADF1-225E-4356-ACDA-52C9BCC2D480}" type="slidenum">
              <a:rPr lang="en-US" smtClean="0"/>
              <a:pPr/>
              <a:t>‹#›</a:t>
            </a:fld>
            <a:endParaRPr lang="en-US"/>
          </a:p>
        </p:txBody>
      </p:sp>
    </p:spTree>
    <p:extLst>
      <p:ext uri="{BB962C8B-B14F-4D97-AF65-F5344CB8AC3E}">
        <p14:creationId xmlns:p14="http://schemas.microsoft.com/office/powerpoint/2010/main" val="26921935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5" name="Slide Number Placeholder 4"/>
          <p:cNvSpPr>
            <a:spLocks noGrp="1"/>
          </p:cNvSpPr>
          <p:nvPr>
            <p:ph type="sldNum" sz="quarter" idx="10"/>
          </p:nvPr>
        </p:nvSpPr>
        <p:spPr/>
        <p:txBody>
          <a:bodyPr/>
          <a:lstStyle/>
          <a:p>
            <a:fld id="{FF36ADF1-225E-4356-ACDA-52C9BCC2D480}" type="slidenum">
              <a:rPr lang="en-US" smtClean="0"/>
              <a:pPr/>
              <a:t>1</a:t>
            </a:fld>
            <a:endParaRPr lang="en-US"/>
          </a:p>
        </p:txBody>
      </p:sp>
      <p:sp>
        <p:nvSpPr>
          <p:cNvPr id="6" name="Notes Placeholder 5">
            <a:extLst>
              <a:ext uri="{FF2B5EF4-FFF2-40B4-BE49-F238E27FC236}">
                <a16:creationId xmlns:a16="http://schemas.microsoft.com/office/drawing/2014/main" xmlns="" id="{69C94375-0F53-44D4-AA33-955E67B89ED5}"/>
              </a:ext>
            </a:extLst>
          </p:cNvPr>
          <p:cNvSpPr>
            <a:spLocks noGrp="1"/>
          </p:cNvSpPr>
          <p:nvPr>
            <p:ph type="body"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solidFill>
                  <a:srgbClr val="616365"/>
                </a:solidFill>
              </a:rPr>
              <a:t>Pressione Promo: 27% (-0,2 vs YTD 2018)</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solidFill>
                  <a:srgbClr val="616365"/>
                </a:solidFill>
              </a:rPr>
              <a:t>Efficacia Promo: 90.8</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dirty="0">
              <a:solidFill>
                <a:srgbClr val="61636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solidFill>
                  <a:srgbClr val="616365"/>
                </a:solidFill>
              </a:rPr>
              <a:t>Trend LCC: «</a:t>
            </a:r>
            <a:r>
              <a:rPr lang="it-IT" dirty="0" err="1"/>
              <a:t>Multicanalità</a:t>
            </a:r>
            <a:r>
              <a:rPr lang="it-IT" dirty="0"/>
              <a:t> YTD Nov19»</a:t>
            </a:r>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Inflazione Basket, Trend MDD e Promozioni:  «Dati Mercato YTD Nov19»</a:t>
            </a:r>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Assortimenti: «Assortimenti Nov2019 - Canali e Formati - LCC e MDD»</a:t>
            </a:r>
          </a:p>
        </p:txBody>
      </p:sp>
    </p:spTree>
    <p:extLst>
      <p:ext uri="{BB962C8B-B14F-4D97-AF65-F5344CB8AC3E}">
        <p14:creationId xmlns:p14="http://schemas.microsoft.com/office/powerpoint/2010/main" val="688824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88223" tIns="44112" rIns="88223" bIns="44112" rtlCol="0"/>
          <a:lstStyle/>
          <a:p>
            <a:pPr eaLnBrk="0" hangingPunct="0">
              <a:spcBef>
                <a:spcPct val="20000"/>
              </a:spcBef>
              <a:spcAft>
                <a:spcPts val="579"/>
              </a:spcAft>
              <a:buClr>
                <a:schemeClr val="accent5"/>
              </a:buClr>
            </a:pPr>
            <a:r>
              <a:rPr lang="it-IT" sz="1500" dirty="0">
                <a:solidFill>
                  <a:srgbClr val="616365"/>
                </a:solidFill>
              </a:rPr>
              <a:t>«Calcolo Risparmio MDD vs IDM AT Nov19»</a:t>
            </a:r>
          </a:p>
          <a:p>
            <a:pPr eaLnBrk="0" hangingPunct="0">
              <a:spcBef>
                <a:spcPct val="20000"/>
              </a:spcBef>
              <a:spcAft>
                <a:spcPts val="579"/>
              </a:spcAft>
              <a:buClr>
                <a:schemeClr val="accent5"/>
              </a:buClr>
            </a:pPr>
            <a:endParaRPr lang="it-IT" sz="1500" dirty="0">
              <a:solidFill>
                <a:srgbClr val="616365"/>
              </a:solidFill>
            </a:endParaRPr>
          </a:p>
          <a:p>
            <a:pPr marL="0" marR="0" lvl="0" indent="0" algn="l" defTabSz="914400" rtl="0" eaLnBrk="0" fontAlgn="auto" latinLnBrk="0" hangingPunct="0">
              <a:lnSpc>
                <a:spcPct val="100000"/>
              </a:lnSpc>
              <a:spcBef>
                <a:spcPct val="20000"/>
              </a:spcBef>
              <a:spcAft>
                <a:spcPts val="579"/>
              </a:spcAft>
              <a:buClr>
                <a:schemeClr val="accent5"/>
              </a:buClr>
              <a:buSzTx/>
              <a:buFontTx/>
              <a:buNone/>
              <a:tabLst/>
              <a:defRPr/>
            </a:pPr>
            <a:r>
              <a:rPr lang="it-IT" sz="1600" dirty="0"/>
              <a:t>Assortimenti: «Assortimenti Nov2019 - Canali e Formati - LCC e MDD»</a:t>
            </a:r>
          </a:p>
          <a:p>
            <a:pPr eaLnBrk="0" hangingPunct="0">
              <a:spcBef>
                <a:spcPct val="20000"/>
              </a:spcBef>
              <a:spcAft>
                <a:spcPts val="579"/>
              </a:spcAft>
              <a:buClr>
                <a:schemeClr val="accent5"/>
              </a:buClr>
            </a:pPr>
            <a:endParaRPr lang="it-IT" sz="1500" dirty="0">
              <a:solidFill>
                <a:srgbClr val="616365"/>
              </a:solidFill>
            </a:endParaRPr>
          </a:p>
        </p:txBody>
      </p:sp>
      <p:sp>
        <p:nvSpPr>
          <p:cNvPr id="5" name="Slide Number Placeholder 4"/>
          <p:cNvSpPr>
            <a:spLocks noGrp="1"/>
          </p:cNvSpPr>
          <p:nvPr>
            <p:ph type="sldNum" sz="quarter" idx="10"/>
          </p:nvPr>
        </p:nvSpPr>
        <p:spPr/>
        <p:txBody>
          <a:bodyPr/>
          <a:lstStyle/>
          <a:p>
            <a:fld id="{FF36ADF1-225E-4356-ACDA-52C9BCC2D480}" type="slidenum">
              <a:rPr lang="en-US" smtClean="0"/>
              <a:pPr/>
              <a:t>2</a:t>
            </a:fld>
            <a:endParaRPr lang="en-US"/>
          </a:p>
        </p:txBody>
      </p:sp>
    </p:spTree>
    <p:extLst>
      <p:ext uri="{BB962C8B-B14F-4D97-AF65-F5344CB8AC3E}">
        <p14:creationId xmlns:p14="http://schemas.microsoft.com/office/powerpoint/2010/main" val="3561126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5" name="Slide Number Placeholder 4"/>
          <p:cNvSpPr>
            <a:spLocks noGrp="1"/>
          </p:cNvSpPr>
          <p:nvPr>
            <p:ph type="sldNum" sz="quarter" idx="10"/>
          </p:nvPr>
        </p:nvSpPr>
        <p:spPr/>
        <p:txBody>
          <a:bodyPr/>
          <a:lstStyle/>
          <a:p>
            <a:fld id="{FF36ADF1-225E-4356-ACDA-52C9BCC2D480}" type="slidenum">
              <a:rPr lang="en-US" smtClean="0"/>
              <a:pPr/>
              <a:t>3</a:t>
            </a:fld>
            <a:endParaRPr lang="en-US"/>
          </a:p>
        </p:txBody>
      </p:sp>
      <p:sp>
        <p:nvSpPr>
          <p:cNvPr id="6" name="Notes Placeholder 5">
            <a:extLst>
              <a:ext uri="{FF2B5EF4-FFF2-40B4-BE49-F238E27FC236}">
                <a16:creationId xmlns:a16="http://schemas.microsoft.com/office/drawing/2014/main" xmlns="" id="{69C94375-0F53-44D4-AA33-955E67B89ED5}"/>
              </a:ext>
            </a:extLst>
          </p:cNvPr>
          <p:cNvSpPr>
            <a:spLocks noGrp="1"/>
          </p:cNvSpPr>
          <p:nvPr>
            <p:ph type="body" sz="quarter" idx="3"/>
          </p:nvPr>
        </p:nvSpPr>
        <p:spPr/>
        <p:txBody>
          <a:bodyPr/>
          <a:lstStyle/>
          <a:p>
            <a:r>
              <a:rPr lang="it-IT" dirty="0"/>
              <a:t>Evoluzione fatturato MDD nel lungo periodo AT Nov2019</a:t>
            </a:r>
          </a:p>
        </p:txBody>
      </p:sp>
    </p:spTree>
    <p:extLst>
      <p:ext uri="{BB962C8B-B14F-4D97-AF65-F5344CB8AC3E}">
        <p14:creationId xmlns:p14="http://schemas.microsoft.com/office/powerpoint/2010/main" val="1798659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w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eg"/><Relationship Id="rId3" Type="http://schemas.openxmlformats.org/officeDocument/2006/relationships/image" Target="../media/image1.wm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eg"/><Relationship Id="rId3" Type="http://schemas.openxmlformats.org/officeDocument/2006/relationships/image" Target="../media/image1.wmf"/></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eg"/><Relationship Id="rId3" Type="http://schemas.openxmlformats.org/officeDocument/2006/relationships/image" Target="../media/image1.w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eg"/><Relationship Id="rId3" Type="http://schemas.openxmlformats.org/officeDocument/2006/relationships/image" Target="../media/image1.w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eg"/><Relationship Id="rId3" Type="http://schemas.openxmlformats.org/officeDocument/2006/relationships/image" Target="../media/image1.w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eg"/><Relationship Id="rId3" Type="http://schemas.openxmlformats.org/officeDocument/2006/relationships/image" Target="../media/image1.w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w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jpe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eg"/><Relationship Id="rId3" Type="http://schemas.openxmlformats.org/officeDocument/2006/relationships/image" Target="../media/image1.wmf"/></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 Id="rId3" Type="http://schemas.openxmlformats.org/officeDocument/2006/relationships/image" Target="../media/image2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3.w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 Id="rId3" Type="http://schemas.openxmlformats.org/officeDocument/2006/relationships/image" Target="../media/image2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wmf"/></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jpeg"/><Relationship Id="rId3" Type="http://schemas.openxmlformats.org/officeDocument/2006/relationships/image" Target="../media/image1.wmf"/></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jpeg"/><Relationship Id="rId3" Type="http://schemas.openxmlformats.org/officeDocument/2006/relationships/image" Target="../media/image1.w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3.wmf"/></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w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3.w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 Id="rId3" Type="http://schemas.openxmlformats.org/officeDocument/2006/relationships/image" Target="../media/image3.w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 Id="rId3" Type="http://schemas.openxmlformats.org/officeDocument/2006/relationships/image" Target="../media/image3.w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 Id="rId3" Type="http://schemas.openxmlformats.org/officeDocument/2006/relationships/image" Target="../media/image3.w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3.w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 Id="rId3" Type="http://schemas.openxmlformats.org/officeDocument/2006/relationships/image" Target="../media/image1.w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9144000" cy="3444240"/>
          </a:xfrm>
          <a:prstGeom prst="rect">
            <a:avLst/>
          </a:prstGeom>
        </p:spPr>
      </p:pic>
      <p:sp>
        <p:nvSpPr>
          <p:cNvPr id="8" name="Text Placeholder 7"/>
          <p:cNvSpPr>
            <a:spLocks noGrp="1"/>
          </p:cNvSpPr>
          <p:nvPr>
            <p:ph type="body" sz="quarter" idx="10"/>
          </p:nvPr>
        </p:nvSpPr>
        <p:spPr>
          <a:xfrm>
            <a:off x="498945" y="3120365"/>
            <a:ext cx="3738558" cy="465554"/>
          </a:xfrm>
        </p:spPr>
        <p:txBody>
          <a:bodyPr>
            <a:noAutofit/>
          </a:bodyPr>
          <a:lstStyle>
            <a:lvl1pPr marL="0" indent="0">
              <a:lnSpc>
                <a:spcPct val="100000"/>
              </a:lnSpc>
              <a:spcAft>
                <a:spcPts val="0"/>
              </a:spcAft>
              <a:buNone/>
              <a:defRPr sz="14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10" name="Text Placeholder 9"/>
          <p:cNvSpPr>
            <a:spLocks noGrp="1"/>
          </p:cNvSpPr>
          <p:nvPr>
            <p:ph type="body" sz="quarter" idx="11"/>
          </p:nvPr>
        </p:nvSpPr>
        <p:spPr>
          <a:xfrm>
            <a:off x="498945" y="3968542"/>
            <a:ext cx="3738558" cy="349481"/>
          </a:xfrm>
        </p:spPr>
        <p:txBody>
          <a:bodyPr>
            <a:noAutofit/>
          </a:bodyPr>
          <a:lstStyle>
            <a:lvl1pPr marL="0" indent="0">
              <a:lnSpc>
                <a:spcPct val="100000"/>
              </a:lnSpc>
              <a:buNone/>
              <a:defRPr sz="1200" b="0">
                <a:solidFill>
                  <a:schemeClr val="tx1"/>
                </a:solidFill>
              </a:defRPr>
            </a:lvl1pPr>
          </a:lstStyle>
          <a:p>
            <a:pPr lvl="0"/>
            <a:r>
              <a:rPr lang="en-US" dirty="0"/>
              <a:t>Click to edit Master text styles</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3" name="Subtitle 2"/>
          <p:cNvSpPr>
            <a:spLocks noGrp="1"/>
          </p:cNvSpPr>
          <p:nvPr>
            <p:ph type="subTitle" idx="1"/>
          </p:nvPr>
        </p:nvSpPr>
        <p:spPr>
          <a:xfrm>
            <a:off x="498945" y="946482"/>
            <a:ext cx="5201767" cy="328617"/>
          </a:xfrm>
        </p:spPr>
        <p:txBody>
          <a:bodyPr anchor="b">
            <a:noAutofit/>
          </a:bodyPr>
          <a:lstStyle>
            <a:lvl1pPr marL="0" indent="0" algn="l">
              <a:buNone/>
              <a:defRPr sz="1600" b="1">
                <a:ln>
                  <a:noFill/>
                </a:ln>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pic>
        <p:nvPicPr>
          <p:cNvPr id="11" name="Picture 10" descr="IRI_logo_tagline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8945" y="4512163"/>
            <a:ext cx="1104397" cy="475488"/>
          </a:xfrm>
          <a:prstGeom prst="rect">
            <a:avLst/>
          </a:prstGeom>
        </p:spPr>
      </p:pic>
    </p:spTree>
    <p:extLst>
      <p:ext uri="{BB962C8B-B14F-4D97-AF65-F5344CB8AC3E}">
        <p14:creationId xmlns:p14="http://schemas.microsoft.com/office/powerpoint/2010/main" val="539726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2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0"/>
            <a:ext cx="9144000" cy="3543300"/>
          </a:xfrm>
          <a:prstGeom prst="rect">
            <a:avLst/>
          </a:prstGeom>
        </p:spPr>
      </p:pic>
      <p:sp>
        <p:nvSpPr>
          <p:cNvPr id="8" name="Text Placeholder 7"/>
          <p:cNvSpPr>
            <a:spLocks noGrp="1"/>
          </p:cNvSpPr>
          <p:nvPr>
            <p:ph type="body" sz="quarter" idx="10"/>
          </p:nvPr>
        </p:nvSpPr>
        <p:spPr>
          <a:xfrm>
            <a:off x="498945" y="3120365"/>
            <a:ext cx="5206736" cy="465554"/>
          </a:xfrm>
        </p:spPr>
        <p:txBody>
          <a:bodyPr>
            <a:noAutofit/>
          </a:bodyPr>
          <a:lstStyle>
            <a:lvl1pPr marL="0" indent="0">
              <a:lnSpc>
                <a:spcPct val="100000"/>
              </a:lnSpc>
              <a:spcAft>
                <a:spcPts val="0"/>
              </a:spcAft>
              <a:buNone/>
              <a:defRPr sz="16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17" name="Picture 16" descr="IRI_logo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1389" y="4787944"/>
            <a:ext cx="500970" cy="270650"/>
          </a:xfrm>
          <a:prstGeom prst="rect">
            <a:avLst/>
          </a:prstGeom>
        </p:spPr>
      </p:pic>
    </p:spTree>
    <p:extLst>
      <p:ext uri="{BB962C8B-B14F-4D97-AF65-F5344CB8AC3E}">
        <p14:creationId xmlns:p14="http://schemas.microsoft.com/office/powerpoint/2010/main" val="128582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3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0"/>
            <a:ext cx="9144000" cy="3535680"/>
          </a:xfrm>
          <a:prstGeom prst="rect">
            <a:avLst/>
          </a:prstGeom>
        </p:spPr>
      </p:pic>
      <p:sp>
        <p:nvSpPr>
          <p:cNvPr id="8" name="Text Placeholder 7"/>
          <p:cNvSpPr>
            <a:spLocks noGrp="1"/>
          </p:cNvSpPr>
          <p:nvPr>
            <p:ph type="body" sz="quarter" idx="10"/>
          </p:nvPr>
        </p:nvSpPr>
        <p:spPr>
          <a:xfrm>
            <a:off x="498945" y="3120365"/>
            <a:ext cx="5206736" cy="465554"/>
          </a:xfrm>
        </p:spPr>
        <p:txBody>
          <a:bodyPr>
            <a:noAutofit/>
          </a:bodyPr>
          <a:lstStyle>
            <a:lvl1pPr marL="0" indent="0">
              <a:lnSpc>
                <a:spcPct val="100000"/>
              </a:lnSpc>
              <a:spcAft>
                <a:spcPts val="0"/>
              </a:spcAft>
              <a:buNone/>
              <a:defRPr sz="16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17" name="Picture 16" descr="IRI_logo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1389" y="4787944"/>
            <a:ext cx="500970" cy="270650"/>
          </a:xfrm>
          <a:prstGeom prst="rect">
            <a:avLst/>
          </a:prstGeom>
        </p:spPr>
      </p:pic>
    </p:spTree>
    <p:extLst>
      <p:ext uri="{BB962C8B-B14F-4D97-AF65-F5344CB8AC3E}">
        <p14:creationId xmlns:p14="http://schemas.microsoft.com/office/powerpoint/2010/main" val="3204145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4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0"/>
            <a:ext cx="9144000" cy="3505200"/>
          </a:xfrm>
          <a:prstGeom prst="rect">
            <a:avLst/>
          </a:prstGeom>
        </p:spPr>
      </p:pic>
      <p:sp>
        <p:nvSpPr>
          <p:cNvPr id="8" name="Text Placeholder 7"/>
          <p:cNvSpPr>
            <a:spLocks noGrp="1"/>
          </p:cNvSpPr>
          <p:nvPr>
            <p:ph type="body" sz="quarter" idx="10"/>
          </p:nvPr>
        </p:nvSpPr>
        <p:spPr>
          <a:xfrm>
            <a:off x="498945" y="3120365"/>
            <a:ext cx="5206736" cy="465554"/>
          </a:xfrm>
        </p:spPr>
        <p:txBody>
          <a:bodyPr>
            <a:noAutofit/>
          </a:bodyPr>
          <a:lstStyle>
            <a:lvl1pPr marL="0" indent="0">
              <a:lnSpc>
                <a:spcPct val="100000"/>
              </a:lnSpc>
              <a:spcAft>
                <a:spcPts val="0"/>
              </a:spcAft>
              <a:buNone/>
              <a:defRPr sz="16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17" name="Picture 16" descr="IRI_logo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1389" y="4787944"/>
            <a:ext cx="500970" cy="270650"/>
          </a:xfrm>
          <a:prstGeom prst="rect">
            <a:avLst/>
          </a:prstGeom>
        </p:spPr>
      </p:pic>
    </p:spTree>
    <p:extLst>
      <p:ext uri="{BB962C8B-B14F-4D97-AF65-F5344CB8AC3E}">
        <p14:creationId xmlns:p14="http://schemas.microsoft.com/office/powerpoint/2010/main" val="2301535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ection 5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0"/>
            <a:ext cx="9144000" cy="3467100"/>
          </a:xfrm>
          <a:prstGeom prst="rect">
            <a:avLst/>
          </a:prstGeom>
        </p:spPr>
      </p:pic>
      <p:sp>
        <p:nvSpPr>
          <p:cNvPr id="8" name="Text Placeholder 7"/>
          <p:cNvSpPr>
            <a:spLocks noGrp="1"/>
          </p:cNvSpPr>
          <p:nvPr>
            <p:ph type="body" sz="quarter" idx="10"/>
          </p:nvPr>
        </p:nvSpPr>
        <p:spPr>
          <a:xfrm>
            <a:off x="498945" y="3120365"/>
            <a:ext cx="5206736" cy="465554"/>
          </a:xfrm>
        </p:spPr>
        <p:txBody>
          <a:bodyPr>
            <a:noAutofit/>
          </a:bodyPr>
          <a:lstStyle>
            <a:lvl1pPr marL="0" indent="0">
              <a:lnSpc>
                <a:spcPct val="100000"/>
              </a:lnSpc>
              <a:spcAft>
                <a:spcPts val="0"/>
              </a:spcAft>
              <a:buNone/>
              <a:defRPr sz="16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17" name="Picture 16" descr="IRI_logo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1389" y="4787944"/>
            <a:ext cx="500970" cy="270650"/>
          </a:xfrm>
          <a:prstGeom prst="rect">
            <a:avLst/>
          </a:prstGeom>
        </p:spPr>
      </p:pic>
    </p:spTree>
    <p:extLst>
      <p:ext uri="{BB962C8B-B14F-4D97-AF65-F5344CB8AC3E}">
        <p14:creationId xmlns:p14="http://schemas.microsoft.com/office/powerpoint/2010/main" val="1751466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ection 6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0"/>
            <a:ext cx="9144000" cy="3474720"/>
          </a:xfrm>
          <a:prstGeom prst="rect">
            <a:avLst/>
          </a:prstGeom>
        </p:spPr>
      </p:pic>
      <p:sp>
        <p:nvSpPr>
          <p:cNvPr id="8" name="Text Placeholder 7"/>
          <p:cNvSpPr>
            <a:spLocks noGrp="1"/>
          </p:cNvSpPr>
          <p:nvPr>
            <p:ph type="body" sz="quarter" idx="10"/>
          </p:nvPr>
        </p:nvSpPr>
        <p:spPr>
          <a:xfrm>
            <a:off x="498945" y="3120365"/>
            <a:ext cx="5206736" cy="465554"/>
          </a:xfrm>
        </p:spPr>
        <p:txBody>
          <a:bodyPr>
            <a:noAutofit/>
          </a:bodyPr>
          <a:lstStyle>
            <a:lvl1pPr marL="0" indent="0">
              <a:lnSpc>
                <a:spcPct val="100000"/>
              </a:lnSpc>
              <a:spcAft>
                <a:spcPts val="0"/>
              </a:spcAft>
              <a:buNone/>
              <a:defRPr sz="16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17" name="Picture 16" descr="IRI_logo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1389" y="4787944"/>
            <a:ext cx="500970" cy="270650"/>
          </a:xfrm>
          <a:prstGeom prst="rect">
            <a:avLst/>
          </a:prstGeom>
        </p:spPr>
      </p:pic>
    </p:spTree>
    <p:extLst>
      <p:ext uri="{BB962C8B-B14F-4D97-AF65-F5344CB8AC3E}">
        <p14:creationId xmlns:p14="http://schemas.microsoft.com/office/powerpoint/2010/main" val="3830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7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0"/>
            <a:ext cx="9144000" cy="3459480"/>
          </a:xfrm>
          <a:prstGeom prst="rect">
            <a:avLst/>
          </a:prstGeom>
        </p:spPr>
      </p:pic>
      <p:sp>
        <p:nvSpPr>
          <p:cNvPr id="8" name="Text Placeholder 7"/>
          <p:cNvSpPr>
            <a:spLocks noGrp="1"/>
          </p:cNvSpPr>
          <p:nvPr>
            <p:ph type="body" sz="quarter" idx="10"/>
          </p:nvPr>
        </p:nvSpPr>
        <p:spPr>
          <a:xfrm>
            <a:off x="498945" y="3120365"/>
            <a:ext cx="5206736" cy="465554"/>
          </a:xfrm>
        </p:spPr>
        <p:txBody>
          <a:bodyPr>
            <a:noAutofit/>
          </a:bodyPr>
          <a:lstStyle>
            <a:lvl1pPr marL="0" indent="0">
              <a:lnSpc>
                <a:spcPct val="100000"/>
              </a:lnSpc>
              <a:spcAft>
                <a:spcPts val="0"/>
              </a:spcAft>
              <a:buNone/>
              <a:defRPr sz="16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17" name="Picture 16" descr="IRI_logo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1389" y="4787944"/>
            <a:ext cx="500970" cy="270650"/>
          </a:xfrm>
          <a:prstGeom prst="rect">
            <a:avLst/>
          </a:prstGeom>
        </p:spPr>
      </p:pic>
    </p:spTree>
    <p:extLst>
      <p:ext uri="{BB962C8B-B14F-4D97-AF65-F5344CB8AC3E}">
        <p14:creationId xmlns:p14="http://schemas.microsoft.com/office/powerpoint/2010/main" val="2200008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8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0"/>
            <a:ext cx="9144000" cy="3497580"/>
          </a:xfrm>
          <a:prstGeom prst="rect">
            <a:avLst/>
          </a:prstGeom>
        </p:spPr>
      </p:pic>
      <p:sp>
        <p:nvSpPr>
          <p:cNvPr id="8" name="Text Placeholder 7"/>
          <p:cNvSpPr>
            <a:spLocks noGrp="1"/>
          </p:cNvSpPr>
          <p:nvPr>
            <p:ph type="body" sz="quarter" idx="10"/>
          </p:nvPr>
        </p:nvSpPr>
        <p:spPr>
          <a:xfrm>
            <a:off x="498945" y="3120365"/>
            <a:ext cx="5206736" cy="465554"/>
          </a:xfrm>
        </p:spPr>
        <p:txBody>
          <a:bodyPr>
            <a:noAutofit/>
          </a:bodyPr>
          <a:lstStyle>
            <a:lvl1pPr marL="0" indent="0">
              <a:lnSpc>
                <a:spcPct val="100000"/>
              </a:lnSpc>
              <a:spcAft>
                <a:spcPts val="0"/>
              </a:spcAft>
              <a:buNone/>
              <a:defRPr sz="16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24" name="Picture 23" descr="IRI_logo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1389" y="4787944"/>
            <a:ext cx="500970" cy="270650"/>
          </a:xfrm>
          <a:prstGeom prst="rect">
            <a:avLst/>
          </a:prstGeom>
        </p:spPr>
      </p:pic>
    </p:spTree>
    <p:extLst>
      <p:ext uri="{BB962C8B-B14F-4D97-AF65-F5344CB8AC3E}">
        <p14:creationId xmlns:p14="http://schemas.microsoft.com/office/powerpoint/2010/main" val="2939025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9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0"/>
            <a:ext cx="9144000" cy="3489960"/>
          </a:xfrm>
          <a:prstGeom prst="rect">
            <a:avLst/>
          </a:prstGeom>
        </p:spPr>
      </p:pic>
      <p:sp>
        <p:nvSpPr>
          <p:cNvPr id="8" name="Text Placeholder 7"/>
          <p:cNvSpPr>
            <a:spLocks noGrp="1"/>
          </p:cNvSpPr>
          <p:nvPr>
            <p:ph type="body" sz="quarter" idx="10"/>
          </p:nvPr>
        </p:nvSpPr>
        <p:spPr>
          <a:xfrm>
            <a:off x="498945" y="3120365"/>
            <a:ext cx="5206736" cy="465554"/>
          </a:xfrm>
        </p:spPr>
        <p:txBody>
          <a:bodyPr>
            <a:noAutofit/>
          </a:bodyPr>
          <a:lstStyle>
            <a:lvl1pPr marL="0" indent="0">
              <a:lnSpc>
                <a:spcPct val="100000"/>
              </a:lnSpc>
              <a:spcAft>
                <a:spcPts val="0"/>
              </a:spcAft>
              <a:buNone/>
              <a:defRPr sz="16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583827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Questions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9144000" cy="3939540"/>
          </a:xfrm>
          <a:prstGeom prst="rect">
            <a:avLst/>
          </a:prstGeom>
        </p:spPr>
      </p:pic>
      <p:sp>
        <p:nvSpPr>
          <p:cNvPr id="8" name="Text Placeholder 7"/>
          <p:cNvSpPr>
            <a:spLocks noGrp="1"/>
          </p:cNvSpPr>
          <p:nvPr>
            <p:ph type="body" sz="quarter" idx="10"/>
          </p:nvPr>
        </p:nvSpPr>
        <p:spPr>
          <a:xfrm>
            <a:off x="498945" y="2141356"/>
            <a:ext cx="4538575" cy="1549582"/>
          </a:xfrm>
        </p:spPr>
        <p:txBody>
          <a:bodyPr>
            <a:noAutofit/>
          </a:bodyPr>
          <a:lstStyle>
            <a:lvl1pPr marL="0" indent="0">
              <a:lnSpc>
                <a:spcPct val="100000"/>
              </a:lnSpc>
              <a:spcAft>
                <a:spcPts val="1800"/>
              </a:spcAft>
              <a:buNone/>
              <a:defRPr sz="1600" b="0">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2" name="Title 1"/>
          <p:cNvSpPr>
            <a:spLocks noGrp="1"/>
          </p:cNvSpPr>
          <p:nvPr>
            <p:ph type="ctrTitle" hasCustomPrompt="1"/>
          </p:nvPr>
        </p:nvSpPr>
        <p:spPr>
          <a:xfrm>
            <a:off x="498945" y="261938"/>
            <a:ext cx="5463705" cy="1667469"/>
          </a:xfrm>
          <a:prstGeom prst="rect">
            <a:avLst/>
          </a:prstGeom>
        </p:spPr>
        <p:txBody>
          <a:bodyPr>
            <a:noAutofit/>
          </a:bodyPr>
          <a:lstStyle>
            <a:lvl1pPr>
              <a:lnSpc>
                <a:spcPts val="3600"/>
              </a:lnSpc>
              <a:defRPr sz="3200" b="1" spc="0" baseline="0">
                <a:solidFill>
                  <a:schemeClr val="bg1"/>
                </a:solidFill>
              </a:defRPr>
            </a:lvl1pPr>
          </a:lstStyle>
          <a:p>
            <a:r>
              <a:rPr lang="en-US" dirty="0"/>
              <a:t>CLICK TO EDIT MASTER – CAPS</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17" name="Picture 16" descr="IRI_logo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1389" y="4787944"/>
            <a:ext cx="500970" cy="270650"/>
          </a:xfrm>
          <a:prstGeom prst="rect">
            <a:avLst/>
          </a:prstGeom>
        </p:spPr>
      </p:pic>
    </p:spTree>
    <p:extLst>
      <p:ext uri="{BB962C8B-B14F-4D97-AF65-F5344CB8AC3E}">
        <p14:creationId xmlns:p14="http://schemas.microsoft.com/office/powerpoint/2010/main" val="194577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artial Photo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043376" y="1153515"/>
            <a:ext cx="5362490" cy="1391291"/>
          </a:xfrm>
          <a:prstGeom prst="rect">
            <a:avLst/>
          </a:prstGeom>
        </p:spPr>
        <p:txBody>
          <a:bodyPr>
            <a:noAutofit/>
          </a:bodyPr>
          <a:lstStyle>
            <a:lvl1pPr>
              <a:lnSpc>
                <a:spcPts val="3400"/>
              </a:lnSpc>
              <a:defRPr sz="3200" b="1" spc="0" baseline="0">
                <a:solidFill>
                  <a:schemeClr val="accent3"/>
                </a:solidFill>
              </a:defRPr>
            </a:lvl1pPr>
          </a:lstStyle>
          <a:p>
            <a:r>
              <a:rPr lang="en-US" dirty="0"/>
              <a:t>CLICK TO EDIT MASTER TITLE – ALL CAPS</a:t>
            </a:r>
            <a:br>
              <a:rPr lang="en-US" dirty="0"/>
            </a:br>
            <a:r>
              <a:rPr lang="en-US" dirty="0"/>
              <a:t>3 LINES OF COPY MAX</a:t>
            </a:r>
          </a:p>
        </p:txBody>
      </p:sp>
      <p:sp>
        <p:nvSpPr>
          <p:cNvPr id="8" name="Text Placeholder 7"/>
          <p:cNvSpPr>
            <a:spLocks noGrp="1"/>
          </p:cNvSpPr>
          <p:nvPr>
            <p:ph type="body" sz="quarter" idx="10"/>
          </p:nvPr>
        </p:nvSpPr>
        <p:spPr>
          <a:xfrm>
            <a:off x="3043376" y="2802312"/>
            <a:ext cx="5362490" cy="465554"/>
          </a:xfrm>
        </p:spPr>
        <p:txBody>
          <a:bodyPr>
            <a:noAutofit/>
          </a:bodyPr>
          <a:lstStyle>
            <a:lvl1pPr marL="0" indent="0">
              <a:lnSpc>
                <a:spcPct val="100000"/>
              </a:lnSpc>
              <a:spcAft>
                <a:spcPts val="0"/>
              </a:spcAft>
              <a:buNone/>
              <a:defRPr sz="16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17" name="Picture 16" descr="IRI_logo_RGB.w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1389" y="4787944"/>
            <a:ext cx="500970" cy="270650"/>
          </a:xfrm>
          <a:prstGeom prst="rect">
            <a:avLst/>
          </a:prstGeom>
        </p:spPr>
      </p:pic>
      <p:cxnSp>
        <p:nvCxnSpPr>
          <p:cNvPr id="15" name="Straight Connector 14"/>
          <p:cNvCxnSpPr/>
          <p:nvPr userDrawn="1"/>
        </p:nvCxnSpPr>
        <p:spPr>
          <a:xfrm>
            <a:off x="3038407" y="2654892"/>
            <a:ext cx="5120640" cy="119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18"/>
          <p:cNvSpPr/>
          <p:nvPr userDrawn="1"/>
        </p:nvSpPr>
        <p:spPr bwMode="ltGray">
          <a:xfrm>
            <a:off x="0" y="-4883"/>
            <a:ext cx="9144000" cy="159934"/>
          </a:xfrm>
          <a:prstGeom prst="rect">
            <a:avLst/>
          </a:prstGeom>
          <a:gradFill flip="none" rotWithShape="1">
            <a:gsLst>
              <a:gs pos="76000">
                <a:srgbClr val="007BBC"/>
              </a:gs>
              <a:gs pos="0">
                <a:schemeClr val="accent1"/>
              </a:gs>
              <a:gs pos="43000">
                <a:srgbClr val="004A93"/>
              </a:gs>
              <a:gs pos="56000">
                <a:srgbClr val="0062A7"/>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13" name="Picture 5"/>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1835" b="11837"/>
          <a:stretch/>
        </p:blipFill>
        <p:spPr bwMode="auto">
          <a:xfrm>
            <a:off x="1076325" y="4728522"/>
            <a:ext cx="835025" cy="389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7894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stretch>
            <a:fillRect/>
          </a:stretch>
        </p:blipFill>
        <p:spPr>
          <a:xfrm>
            <a:off x="0" y="0"/>
            <a:ext cx="9144000" cy="3444240"/>
          </a:xfrm>
          <a:prstGeom prst="rect">
            <a:avLst/>
          </a:prstGeom>
        </p:spPr>
      </p:pic>
      <p:sp>
        <p:nvSpPr>
          <p:cNvPr id="8" name="Text Placeholder 7"/>
          <p:cNvSpPr>
            <a:spLocks noGrp="1"/>
          </p:cNvSpPr>
          <p:nvPr>
            <p:ph type="body" sz="quarter" idx="10"/>
          </p:nvPr>
        </p:nvSpPr>
        <p:spPr>
          <a:xfrm>
            <a:off x="498945" y="3120365"/>
            <a:ext cx="3738558" cy="465554"/>
          </a:xfrm>
        </p:spPr>
        <p:txBody>
          <a:bodyPr>
            <a:noAutofit/>
          </a:bodyPr>
          <a:lstStyle>
            <a:lvl1pPr marL="0" indent="0">
              <a:lnSpc>
                <a:spcPct val="100000"/>
              </a:lnSpc>
              <a:spcAft>
                <a:spcPts val="0"/>
              </a:spcAft>
              <a:buNone/>
              <a:defRPr sz="14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10" name="Text Placeholder 9"/>
          <p:cNvSpPr>
            <a:spLocks noGrp="1"/>
          </p:cNvSpPr>
          <p:nvPr>
            <p:ph type="body" sz="quarter" idx="11"/>
          </p:nvPr>
        </p:nvSpPr>
        <p:spPr>
          <a:xfrm>
            <a:off x="498945" y="3968542"/>
            <a:ext cx="3738558" cy="349481"/>
          </a:xfrm>
        </p:spPr>
        <p:txBody>
          <a:bodyPr>
            <a:noAutofit/>
          </a:bodyPr>
          <a:lstStyle>
            <a:lvl1pPr marL="0" indent="0">
              <a:lnSpc>
                <a:spcPct val="100000"/>
              </a:lnSpc>
              <a:buNone/>
              <a:defRPr sz="1200" b="0">
                <a:solidFill>
                  <a:schemeClr val="tx1"/>
                </a:solidFill>
              </a:defRPr>
            </a:lvl1pPr>
          </a:lstStyle>
          <a:p>
            <a:pPr lvl="0"/>
            <a:r>
              <a:rPr lang="en-US" dirty="0"/>
              <a:t>Click to edit Master text styles</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3" name="Subtitle 2"/>
          <p:cNvSpPr>
            <a:spLocks noGrp="1"/>
          </p:cNvSpPr>
          <p:nvPr>
            <p:ph type="subTitle" idx="1"/>
          </p:nvPr>
        </p:nvSpPr>
        <p:spPr>
          <a:xfrm>
            <a:off x="498945" y="946482"/>
            <a:ext cx="5201767" cy="328617"/>
          </a:xfrm>
        </p:spPr>
        <p:txBody>
          <a:bodyPr anchor="b">
            <a:noAutofit/>
          </a:bodyPr>
          <a:lstStyle>
            <a:lvl1pPr marL="0" indent="0" algn="l">
              <a:buNone/>
              <a:defRPr sz="1600" b="1">
                <a:ln>
                  <a:noFill/>
                </a:ln>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pic>
        <p:nvPicPr>
          <p:cNvPr id="11" name="Picture 10" descr="IRI_logo_tagline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8945" y="4512163"/>
            <a:ext cx="1104397" cy="475488"/>
          </a:xfrm>
          <a:prstGeom prst="rect">
            <a:avLst/>
          </a:prstGeom>
        </p:spPr>
      </p:pic>
    </p:spTree>
    <p:extLst>
      <p:ext uri="{BB962C8B-B14F-4D97-AF65-F5344CB8AC3E}">
        <p14:creationId xmlns:p14="http://schemas.microsoft.com/office/powerpoint/2010/main" val="2222475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Page Photo Slide">
    <p:spTree>
      <p:nvGrpSpPr>
        <p:cNvPr id="1" name=""/>
        <p:cNvGrpSpPr/>
        <p:nvPr/>
      </p:nvGrpSpPr>
      <p:grpSpPr>
        <a:xfrm>
          <a:off x="0" y="0"/>
          <a:ext cx="0" cy="0"/>
          <a:chOff x="0" y="0"/>
          <a:chExt cx="0" cy="0"/>
        </a:xfrm>
      </p:grpSpPr>
      <p:sp>
        <p:nvSpPr>
          <p:cNvPr id="12" name="Rectangle 11"/>
          <p:cNvSpPr/>
          <p:nvPr userDrawn="1"/>
        </p:nvSpPr>
        <p:spPr bwMode="gray">
          <a:xfrm>
            <a:off x="0" y="4540778"/>
            <a:ext cx="9144000" cy="159934"/>
          </a:xfrm>
          <a:prstGeom prst="rect">
            <a:avLst/>
          </a:prstGeom>
          <a:gradFill flip="none" rotWithShape="1">
            <a:gsLst>
              <a:gs pos="76000">
                <a:srgbClr val="007BBC"/>
              </a:gs>
              <a:gs pos="0">
                <a:schemeClr val="accent1"/>
              </a:gs>
              <a:gs pos="43000">
                <a:srgbClr val="004A93"/>
              </a:gs>
              <a:gs pos="56000">
                <a:srgbClr val="0062A7"/>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17" name="Straight Connector 16"/>
          <p:cNvCxnSpPr/>
          <p:nvPr userDrawn="1"/>
        </p:nvCxnSpPr>
        <p:spPr bwMode="gray">
          <a:xfrm>
            <a:off x="513566" y="1133787"/>
            <a:ext cx="5120640" cy="119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bwMode="gray">
          <a:xfrm>
            <a:off x="518535" y="1339116"/>
            <a:ext cx="5201767" cy="1391291"/>
          </a:xfrm>
          <a:prstGeom prst="rect">
            <a:avLst/>
          </a:prstGeom>
        </p:spPr>
        <p:txBody>
          <a:bodyPr anchor="t">
            <a:noAutofit/>
          </a:bodyPr>
          <a:lstStyle>
            <a:lvl1pPr>
              <a:lnSpc>
                <a:spcPts val="3400"/>
              </a:lnSpc>
              <a:defRPr sz="3200" b="1" spc="0" baseline="0">
                <a:solidFill>
                  <a:schemeClr val="bg1"/>
                </a:solidFill>
              </a:defRPr>
            </a:lvl1pPr>
          </a:lstStyle>
          <a:p>
            <a:endParaRPr lang="en-US" dirty="0"/>
          </a:p>
        </p:txBody>
      </p:sp>
      <p:sp>
        <p:nvSpPr>
          <p:cNvPr id="3" name="Subtitle 2"/>
          <p:cNvSpPr>
            <a:spLocks noGrp="1"/>
          </p:cNvSpPr>
          <p:nvPr>
            <p:ph type="subTitle" idx="1"/>
          </p:nvPr>
        </p:nvSpPr>
        <p:spPr bwMode="gray">
          <a:xfrm>
            <a:off x="518535" y="601032"/>
            <a:ext cx="5201767" cy="328617"/>
          </a:xfrm>
        </p:spPr>
        <p:txBody>
          <a:bodyPr anchor="b">
            <a:noAutofit/>
          </a:bodyPr>
          <a:lstStyle>
            <a:lvl1pPr marL="0" indent="0" algn="l">
              <a:buNone/>
              <a:defRPr sz="1600" b="1">
                <a:ln>
                  <a:noFill/>
                </a:ln>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21" name="Rectangle 20"/>
          <p:cNvSpPr/>
          <p:nvPr userDrawn="1"/>
        </p:nvSpPr>
        <p:spPr bwMode="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2" name="TextBox 21"/>
          <p:cNvSpPr txBox="1"/>
          <p:nvPr userDrawn="1"/>
        </p:nvSpPr>
        <p:spPr bwMode="gray">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23" name="Slide Number Placeholder 5"/>
          <p:cNvSpPr txBox="1">
            <a:spLocks/>
          </p:cNvSpPr>
          <p:nvPr userDrawn="1"/>
        </p:nvSpPr>
        <p:spPr bwMode="gray">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24" name="Picture 23" descr="IRI_logo_RGB.w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361389" y="4787944"/>
            <a:ext cx="500970" cy="270650"/>
          </a:xfrm>
          <a:prstGeom prst="rect">
            <a:avLst/>
          </a:prstGeom>
        </p:spPr>
      </p:pic>
    </p:spTree>
    <p:extLst>
      <p:ext uri="{BB962C8B-B14F-4D97-AF65-F5344CB8AC3E}">
        <p14:creationId xmlns:p14="http://schemas.microsoft.com/office/powerpoint/2010/main" val="3587957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Full Page Photo Slide 2">
    <p:spTree>
      <p:nvGrpSpPr>
        <p:cNvPr id="1" name=""/>
        <p:cNvGrpSpPr/>
        <p:nvPr/>
      </p:nvGrpSpPr>
      <p:grpSpPr>
        <a:xfrm>
          <a:off x="0" y="0"/>
          <a:ext cx="0" cy="0"/>
          <a:chOff x="0" y="0"/>
          <a:chExt cx="0" cy="0"/>
        </a:xfrm>
      </p:grpSpPr>
      <p:sp>
        <p:nvSpPr>
          <p:cNvPr id="12" name="Rectangle 11"/>
          <p:cNvSpPr/>
          <p:nvPr userDrawn="1"/>
        </p:nvSpPr>
        <p:spPr bwMode="gray">
          <a:xfrm>
            <a:off x="0" y="4540778"/>
            <a:ext cx="9144000" cy="159934"/>
          </a:xfrm>
          <a:prstGeom prst="rect">
            <a:avLst/>
          </a:prstGeom>
          <a:gradFill flip="none" rotWithShape="1">
            <a:gsLst>
              <a:gs pos="76000">
                <a:srgbClr val="007BBC"/>
              </a:gs>
              <a:gs pos="0">
                <a:schemeClr val="accent1"/>
              </a:gs>
              <a:gs pos="43000">
                <a:srgbClr val="004A93"/>
              </a:gs>
              <a:gs pos="56000">
                <a:srgbClr val="0062A7"/>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1" name="Rectangle 20"/>
          <p:cNvSpPr/>
          <p:nvPr userDrawn="1"/>
        </p:nvSpPr>
        <p:spPr bwMode="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2" name="TextBox 21"/>
          <p:cNvSpPr txBox="1"/>
          <p:nvPr userDrawn="1"/>
        </p:nvSpPr>
        <p:spPr bwMode="gray">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23" name="Slide Number Placeholder 5"/>
          <p:cNvSpPr txBox="1">
            <a:spLocks/>
          </p:cNvSpPr>
          <p:nvPr userDrawn="1"/>
        </p:nvSpPr>
        <p:spPr bwMode="gray">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24" name="Picture 23" descr="IRI_logo_RGB.w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361389" y="4787944"/>
            <a:ext cx="500970" cy="270650"/>
          </a:xfrm>
          <a:prstGeom prst="rect">
            <a:avLst/>
          </a:prstGeom>
        </p:spPr>
      </p:pic>
      <p:pic>
        <p:nvPicPr>
          <p:cNvPr id="8" name="Picture 5"/>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1835" b="11837"/>
          <a:stretch/>
        </p:blipFill>
        <p:spPr bwMode="auto">
          <a:xfrm>
            <a:off x="1076325" y="4728522"/>
            <a:ext cx="835025" cy="389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8984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Full Page Photo Slide">
    <p:spTree>
      <p:nvGrpSpPr>
        <p:cNvPr id="1" name=""/>
        <p:cNvGrpSpPr/>
        <p:nvPr/>
      </p:nvGrpSpPr>
      <p:grpSpPr>
        <a:xfrm>
          <a:off x="0" y="0"/>
          <a:ext cx="0" cy="0"/>
          <a:chOff x="0" y="0"/>
          <a:chExt cx="0" cy="0"/>
        </a:xfrm>
      </p:grpSpPr>
      <p:sp>
        <p:nvSpPr>
          <p:cNvPr id="12" name="Rectangle 11"/>
          <p:cNvSpPr/>
          <p:nvPr userDrawn="1"/>
        </p:nvSpPr>
        <p:spPr bwMode="gray">
          <a:xfrm>
            <a:off x="0" y="4540778"/>
            <a:ext cx="9144000" cy="159934"/>
          </a:xfrm>
          <a:prstGeom prst="rect">
            <a:avLst/>
          </a:prstGeom>
          <a:gradFill flip="none" rotWithShape="1">
            <a:gsLst>
              <a:gs pos="76000">
                <a:srgbClr val="007BBC"/>
              </a:gs>
              <a:gs pos="0">
                <a:schemeClr val="accent1"/>
              </a:gs>
              <a:gs pos="43000">
                <a:srgbClr val="004A93"/>
              </a:gs>
              <a:gs pos="56000">
                <a:srgbClr val="0062A7"/>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1" name="Rectangle 20"/>
          <p:cNvSpPr/>
          <p:nvPr userDrawn="1"/>
        </p:nvSpPr>
        <p:spPr bwMode="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2" name="TextBox 21"/>
          <p:cNvSpPr txBox="1"/>
          <p:nvPr userDrawn="1"/>
        </p:nvSpPr>
        <p:spPr bwMode="gray">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23" name="Slide Number Placeholder 5"/>
          <p:cNvSpPr txBox="1">
            <a:spLocks/>
          </p:cNvSpPr>
          <p:nvPr userDrawn="1"/>
        </p:nvSpPr>
        <p:spPr bwMode="gray">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24" name="Picture 23" descr="IRI_logo_RGB.w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361389" y="4787944"/>
            <a:ext cx="500970" cy="270650"/>
          </a:xfrm>
          <a:prstGeom prst="rect">
            <a:avLst/>
          </a:prstGeom>
        </p:spPr>
      </p:pic>
      <p:sp>
        <p:nvSpPr>
          <p:cNvPr id="10" name="Title 1"/>
          <p:cNvSpPr>
            <a:spLocks noGrp="1"/>
          </p:cNvSpPr>
          <p:nvPr>
            <p:ph type="title" hasCustomPrompt="1"/>
          </p:nvPr>
        </p:nvSpPr>
        <p:spPr>
          <a:xfrm>
            <a:off x="320040" y="277398"/>
            <a:ext cx="8503920" cy="473864"/>
          </a:xfrm>
          <a:prstGeom prst="rect">
            <a:avLst/>
          </a:prstGeom>
        </p:spPr>
        <p:txBody>
          <a:bodyPr>
            <a:noAutofit/>
          </a:bodyPr>
          <a:lstStyle>
            <a:lvl1pPr>
              <a:defRPr sz="1800"/>
            </a:lvl1pPr>
          </a:lstStyle>
          <a:p>
            <a:r>
              <a:rPr lang="en-US" dirty="0"/>
              <a:t>Click to edit Master title style for 1 or 2 line headlines</a:t>
            </a:r>
          </a:p>
        </p:txBody>
      </p:sp>
      <p:sp>
        <p:nvSpPr>
          <p:cNvPr id="11" name="Text Placeholder 5"/>
          <p:cNvSpPr>
            <a:spLocks noGrp="1"/>
          </p:cNvSpPr>
          <p:nvPr>
            <p:ph type="body" sz="quarter" idx="11"/>
          </p:nvPr>
        </p:nvSpPr>
        <p:spPr>
          <a:xfrm>
            <a:off x="320040" y="881059"/>
            <a:ext cx="8503919" cy="247650"/>
          </a:xfrm>
        </p:spPr>
        <p:txBody>
          <a:bodyPr/>
          <a:lstStyle>
            <a:lvl1pPr marL="0" indent="0">
              <a:buNone/>
              <a:defRPr sz="1400" b="1"/>
            </a:lvl1pPr>
            <a:lvl2pPr marL="263127" indent="0">
              <a:buNone/>
              <a:defRPr/>
            </a:lvl2pPr>
            <a:lvl3pPr marL="506016" indent="0">
              <a:buNone/>
              <a:defRPr/>
            </a:lvl3pPr>
            <a:lvl4pPr marL="1028700" indent="0">
              <a:buNone/>
              <a:defRPr/>
            </a:lvl4pPr>
            <a:lvl5pPr marL="1371600" indent="0">
              <a:buNone/>
              <a:defRPr/>
            </a:lvl5pPr>
          </a:lstStyle>
          <a:p>
            <a:pPr lvl="0"/>
            <a:r>
              <a:rPr lang="en-US" dirty="0"/>
              <a:t>Click to edit Master text styles</a:t>
            </a:r>
          </a:p>
        </p:txBody>
      </p:sp>
    </p:spTree>
    <p:extLst>
      <p:ext uri="{BB962C8B-B14F-4D97-AF65-F5344CB8AC3E}">
        <p14:creationId xmlns:p14="http://schemas.microsoft.com/office/powerpoint/2010/main" val="3933876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Slide &amp; Extra Cop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0040" y="277398"/>
            <a:ext cx="8503920" cy="473864"/>
          </a:xfrm>
          <a:prstGeom prst="rect">
            <a:avLst/>
          </a:prstGeom>
        </p:spPr>
        <p:txBody>
          <a:bodyPr>
            <a:noAutofit/>
          </a:bodyPr>
          <a:lstStyle>
            <a:lvl1pPr>
              <a:defRPr sz="1800"/>
            </a:lvl1pPr>
          </a:lstStyle>
          <a:p>
            <a:r>
              <a:rPr lang="en-US" dirty="0"/>
              <a:t>Click to edit Master title style for 1 or 2 line headlines</a:t>
            </a:r>
          </a:p>
        </p:txBody>
      </p:sp>
      <p:sp>
        <p:nvSpPr>
          <p:cNvPr id="5" name="Text Placeholder 3"/>
          <p:cNvSpPr>
            <a:spLocks noGrp="1"/>
          </p:cNvSpPr>
          <p:nvPr>
            <p:ph type="body" sz="quarter" idx="10"/>
          </p:nvPr>
        </p:nvSpPr>
        <p:spPr>
          <a:xfrm>
            <a:off x="320040" y="1342768"/>
            <a:ext cx="8503919" cy="3281619"/>
          </a:xfrm>
        </p:spPr>
        <p:txBody>
          <a:bodyPr>
            <a:noAutofit/>
          </a:bodyPr>
          <a:lstStyle>
            <a:lvl1pPr>
              <a:lnSpc>
                <a:spcPct val="100000"/>
              </a:lnSpc>
              <a:spcBef>
                <a:spcPts val="0"/>
              </a:spcBef>
              <a:spcAft>
                <a:spcPts val="450"/>
              </a:spcAft>
              <a:defRPr sz="1400"/>
            </a:lvl1pPr>
            <a:lvl2pPr>
              <a:lnSpc>
                <a:spcPct val="100000"/>
              </a:lnSpc>
              <a:spcBef>
                <a:spcPts val="0"/>
              </a:spcBef>
              <a:spcAft>
                <a:spcPts val="450"/>
              </a:spcAft>
              <a:defRPr sz="1400"/>
            </a:lvl2pPr>
            <a:lvl3pPr>
              <a:lnSpc>
                <a:spcPct val="100000"/>
              </a:lnSpc>
              <a:spcBef>
                <a:spcPts val="0"/>
              </a:spcBef>
              <a:spcAft>
                <a:spcPts val="450"/>
              </a:spcAft>
              <a:defRPr sz="1400"/>
            </a:lvl3pPr>
            <a:lvl4pPr>
              <a:lnSpc>
                <a:spcPct val="100000"/>
              </a:lnSpc>
              <a:spcBef>
                <a:spcPts val="0"/>
              </a:spcBef>
              <a:spcAft>
                <a:spcPts val="450"/>
              </a:spcAft>
              <a:defRPr sz="1050"/>
            </a:lvl4pPr>
            <a:lvl5pPr>
              <a:lnSpc>
                <a:spcPct val="100000"/>
              </a:lnSpc>
              <a:spcBef>
                <a:spcPts val="0"/>
              </a:spcBef>
              <a:spcAft>
                <a:spcPts val="450"/>
              </a:spcAft>
              <a:buFont typeface="Arial" pitchFamily="34" charset="0"/>
              <a:buChar char="•"/>
              <a:defRPr sz="900"/>
            </a:lvl5pPr>
          </a:lstStyle>
          <a:p>
            <a:pPr lvl="0"/>
            <a:r>
              <a:rPr lang="en-US" dirty="0"/>
              <a:t>Click to edit Master text styles</a:t>
            </a:r>
          </a:p>
          <a:p>
            <a:pPr lvl="1"/>
            <a:r>
              <a:rPr lang="en-US" dirty="0"/>
              <a:t>Second level</a:t>
            </a:r>
          </a:p>
          <a:p>
            <a:pPr lvl="2"/>
            <a:r>
              <a:rPr lang="en-US" dirty="0"/>
              <a:t>Third level</a:t>
            </a:r>
          </a:p>
        </p:txBody>
      </p:sp>
      <p:sp>
        <p:nvSpPr>
          <p:cNvPr id="6" name="Text Placeholder 5"/>
          <p:cNvSpPr>
            <a:spLocks noGrp="1"/>
          </p:cNvSpPr>
          <p:nvPr>
            <p:ph type="body" sz="quarter" idx="11"/>
          </p:nvPr>
        </p:nvSpPr>
        <p:spPr>
          <a:xfrm>
            <a:off x="320040" y="881059"/>
            <a:ext cx="8503919" cy="247650"/>
          </a:xfrm>
        </p:spPr>
        <p:txBody>
          <a:bodyPr/>
          <a:lstStyle>
            <a:lvl1pPr marL="0" indent="0">
              <a:buNone/>
              <a:defRPr sz="1400" b="1"/>
            </a:lvl1pPr>
            <a:lvl2pPr marL="263127" indent="0">
              <a:buNone/>
              <a:defRPr/>
            </a:lvl2pPr>
            <a:lvl3pPr marL="506016" indent="0">
              <a:buNone/>
              <a:defRPr/>
            </a:lvl3pPr>
            <a:lvl4pPr marL="1028700" indent="0">
              <a:buNone/>
              <a:defRPr/>
            </a:lvl4pPr>
            <a:lvl5pPr marL="1371600" indent="0">
              <a:buNone/>
              <a:defRPr/>
            </a:lvl5pPr>
          </a:lstStyle>
          <a:p>
            <a:pPr lvl="0"/>
            <a:r>
              <a:rPr lang="en-US" dirty="0"/>
              <a:t>Click to edit Master text styles</a:t>
            </a:r>
          </a:p>
        </p:txBody>
      </p:sp>
    </p:spTree>
    <p:extLst>
      <p:ext uri="{BB962C8B-B14F-4D97-AF65-F5344CB8AC3E}">
        <p14:creationId xmlns:p14="http://schemas.microsoft.com/office/powerpoint/2010/main" val="3801934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 Headlin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0040" y="277398"/>
            <a:ext cx="8503920" cy="473864"/>
          </a:xfrm>
          <a:prstGeom prst="rect">
            <a:avLst/>
          </a:prstGeom>
        </p:spPr>
        <p:txBody>
          <a:bodyPr>
            <a:noAutofit/>
          </a:bodyPr>
          <a:lstStyle>
            <a:lvl1pPr>
              <a:defRPr sz="1800"/>
            </a:lvl1pPr>
          </a:lstStyle>
          <a:p>
            <a:r>
              <a:rPr lang="en-US" dirty="0"/>
              <a:t>Click to edit Master title style for 1 or 2 line headlines</a:t>
            </a:r>
          </a:p>
        </p:txBody>
      </p:sp>
    </p:spTree>
    <p:extLst>
      <p:ext uri="{BB962C8B-B14F-4D97-AF65-F5344CB8AC3E}">
        <p14:creationId xmlns:p14="http://schemas.microsoft.com/office/powerpoint/2010/main" val="2763214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 Blue Background">
    <p:spTree>
      <p:nvGrpSpPr>
        <p:cNvPr id="1" name=""/>
        <p:cNvGrpSpPr/>
        <p:nvPr/>
      </p:nvGrpSpPr>
      <p:grpSpPr>
        <a:xfrm>
          <a:off x="0" y="0"/>
          <a:ext cx="0" cy="0"/>
          <a:chOff x="0" y="0"/>
          <a:chExt cx="0" cy="0"/>
        </a:xfrm>
      </p:grpSpPr>
      <p:sp>
        <p:nvSpPr>
          <p:cNvPr id="3" name="Rectangle 2"/>
          <p:cNvSpPr/>
          <p:nvPr userDrawn="1"/>
        </p:nvSpPr>
        <p:spPr bwMode="gray">
          <a:xfrm>
            <a:off x="0" y="-4884"/>
            <a:ext cx="9144000" cy="2847475"/>
          </a:xfrm>
          <a:prstGeom prst="rect">
            <a:avLst/>
          </a:prstGeom>
          <a:gradFill flip="none" rotWithShape="1">
            <a:gsLst>
              <a:gs pos="76000">
                <a:srgbClr val="007BBC"/>
              </a:gs>
              <a:gs pos="0">
                <a:schemeClr val="accent1"/>
              </a:gs>
              <a:gs pos="43000">
                <a:srgbClr val="004A93"/>
              </a:gs>
              <a:gs pos="56000">
                <a:srgbClr val="0062A7"/>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p:cNvSpPr>
            <a:spLocks noGrp="1"/>
          </p:cNvSpPr>
          <p:nvPr>
            <p:ph type="title" hasCustomPrompt="1"/>
          </p:nvPr>
        </p:nvSpPr>
        <p:spPr bwMode="gray">
          <a:xfrm>
            <a:off x="320040" y="277398"/>
            <a:ext cx="8503920" cy="473864"/>
          </a:xfrm>
          <a:prstGeom prst="rect">
            <a:avLst/>
          </a:prstGeom>
        </p:spPr>
        <p:txBody>
          <a:bodyPr>
            <a:noAutofit/>
          </a:bodyPr>
          <a:lstStyle>
            <a:lvl1pPr>
              <a:defRPr sz="1800">
                <a:solidFill>
                  <a:schemeClr val="bg1"/>
                </a:solidFill>
              </a:defRPr>
            </a:lvl1pPr>
          </a:lstStyle>
          <a:p>
            <a:r>
              <a:rPr lang="en-US" dirty="0"/>
              <a:t>Click to edit Master title style for 1 or 2 line headlines</a:t>
            </a:r>
          </a:p>
        </p:txBody>
      </p:sp>
      <p:cxnSp>
        <p:nvCxnSpPr>
          <p:cNvPr id="4" name="Straight Connector 3"/>
          <p:cNvCxnSpPr/>
          <p:nvPr userDrawn="1"/>
        </p:nvCxnSpPr>
        <p:spPr bwMode="gray">
          <a:xfrm>
            <a:off x="320040" y="811174"/>
            <a:ext cx="8503920" cy="119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5"/>
          <p:cNvSpPr>
            <a:spLocks noGrp="1"/>
          </p:cNvSpPr>
          <p:nvPr>
            <p:ph type="body" sz="quarter" idx="11"/>
          </p:nvPr>
        </p:nvSpPr>
        <p:spPr bwMode="gray">
          <a:xfrm>
            <a:off x="320040" y="881059"/>
            <a:ext cx="8503919" cy="247650"/>
          </a:xfrm>
        </p:spPr>
        <p:txBody>
          <a:bodyPr/>
          <a:lstStyle>
            <a:lvl1pPr marL="0" indent="0">
              <a:buNone/>
              <a:defRPr sz="1400" b="0">
                <a:solidFill>
                  <a:schemeClr val="bg1"/>
                </a:solidFill>
              </a:defRPr>
            </a:lvl1pPr>
            <a:lvl2pPr marL="263127" indent="0">
              <a:buNone/>
              <a:defRPr/>
            </a:lvl2pPr>
            <a:lvl3pPr marL="506016" indent="0">
              <a:buNone/>
              <a:defRPr/>
            </a:lvl3pPr>
            <a:lvl4pPr marL="1028700" indent="0">
              <a:buNone/>
              <a:defRPr/>
            </a:lvl4pPr>
            <a:lvl5pPr marL="1371600" indent="0">
              <a:buNone/>
              <a:defRPr/>
            </a:lvl5pPr>
          </a:lstStyle>
          <a:p>
            <a:pPr lvl="0"/>
            <a:r>
              <a:rPr lang="en-US" dirty="0"/>
              <a:t>Click to edit Master text styles</a:t>
            </a:r>
          </a:p>
        </p:txBody>
      </p:sp>
    </p:spTree>
    <p:extLst>
      <p:ext uri="{BB962C8B-B14F-4D97-AF65-F5344CB8AC3E}">
        <p14:creationId xmlns:p14="http://schemas.microsoft.com/office/powerpoint/2010/main" val="3532093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Slide &amp;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0040" y="277398"/>
            <a:ext cx="8503920" cy="473864"/>
          </a:xfrm>
          <a:prstGeom prst="rect">
            <a:avLst/>
          </a:prstGeom>
        </p:spPr>
        <p:txBody>
          <a:bodyPr>
            <a:noAutofit/>
          </a:bodyPr>
          <a:lstStyle>
            <a:lvl1pPr>
              <a:defRPr sz="1800"/>
            </a:lvl1pPr>
          </a:lstStyle>
          <a:p>
            <a:r>
              <a:rPr lang="en-US" dirty="0"/>
              <a:t>Click to edit Master title style for 1 or 2 line headlines</a:t>
            </a:r>
          </a:p>
        </p:txBody>
      </p:sp>
      <p:sp>
        <p:nvSpPr>
          <p:cNvPr id="6" name="Text Placeholder 5"/>
          <p:cNvSpPr>
            <a:spLocks noGrp="1"/>
          </p:cNvSpPr>
          <p:nvPr>
            <p:ph type="body" sz="quarter" idx="11"/>
          </p:nvPr>
        </p:nvSpPr>
        <p:spPr>
          <a:xfrm>
            <a:off x="320040" y="881059"/>
            <a:ext cx="8503919" cy="247650"/>
          </a:xfrm>
        </p:spPr>
        <p:txBody>
          <a:bodyPr/>
          <a:lstStyle>
            <a:lvl1pPr marL="0" indent="0">
              <a:buNone/>
              <a:defRPr sz="1400" b="1"/>
            </a:lvl1pPr>
            <a:lvl2pPr marL="263127" indent="0">
              <a:buNone/>
              <a:defRPr/>
            </a:lvl2pPr>
            <a:lvl3pPr marL="506016" indent="0">
              <a:buNone/>
              <a:defRPr/>
            </a:lvl3pPr>
            <a:lvl4pPr marL="1028700" indent="0">
              <a:buNone/>
              <a:defRPr/>
            </a:lvl4pPr>
            <a:lvl5pPr marL="1371600" indent="0">
              <a:buNone/>
              <a:defRPr/>
            </a:lvl5pPr>
          </a:lstStyle>
          <a:p>
            <a:pPr lvl="0"/>
            <a:r>
              <a:rPr lang="en-US" dirty="0"/>
              <a:t>Click to edit Master text styles</a:t>
            </a:r>
          </a:p>
        </p:txBody>
      </p:sp>
    </p:spTree>
    <p:extLst>
      <p:ext uri="{BB962C8B-B14F-4D97-AF65-F5344CB8AC3E}">
        <p14:creationId xmlns:p14="http://schemas.microsoft.com/office/powerpoint/2010/main" val="4013795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Slide - Product ID">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320040" y="277398"/>
            <a:ext cx="8503920" cy="473864"/>
          </a:xfrm>
          <a:prstGeom prst="rect">
            <a:avLst/>
          </a:prstGeom>
        </p:spPr>
        <p:txBody>
          <a:bodyPr>
            <a:noAutofit/>
          </a:bodyPr>
          <a:lstStyle>
            <a:lvl1pPr>
              <a:defRPr sz="1800"/>
            </a:lvl1pPr>
          </a:lstStyle>
          <a:p>
            <a:r>
              <a:rPr lang="en-US" dirty="0"/>
              <a:t>Click to edit Master title style for 1 or 2 line headlines</a:t>
            </a:r>
          </a:p>
        </p:txBody>
      </p:sp>
      <p:sp>
        <p:nvSpPr>
          <p:cNvPr id="6" name="Text Placeholder 5"/>
          <p:cNvSpPr>
            <a:spLocks noGrp="1"/>
          </p:cNvSpPr>
          <p:nvPr>
            <p:ph type="body" sz="quarter" idx="11"/>
          </p:nvPr>
        </p:nvSpPr>
        <p:spPr bwMode="gray">
          <a:xfrm>
            <a:off x="320040" y="881059"/>
            <a:ext cx="8503919" cy="247650"/>
          </a:xfrm>
        </p:spPr>
        <p:txBody>
          <a:bodyPr/>
          <a:lstStyle>
            <a:lvl1pPr marL="0" indent="0">
              <a:buNone/>
              <a:defRPr sz="1400" b="1"/>
            </a:lvl1pPr>
            <a:lvl2pPr marL="263127" indent="0">
              <a:buNone/>
              <a:defRPr/>
            </a:lvl2pPr>
            <a:lvl3pPr marL="506016" indent="0">
              <a:buNone/>
              <a:defRPr/>
            </a:lvl3pPr>
            <a:lvl4pPr marL="1028700" indent="0">
              <a:buNone/>
              <a:defRPr/>
            </a:lvl4pPr>
            <a:lvl5pPr marL="1371600" indent="0">
              <a:buNone/>
              <a:defRPr/>
            </a:lvl5pPr>
          </a:lstStyle>
          <a:p>
            <a:pPr lvl="0"/>
            <a:r>
              <a:rPr lang="en-US" dirty="0"/>
              <a:t>Click to edit Master text styles</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10587"/>
          <a:stretch/>
        </p:blipFill>
        <p:spPr bwMode="gray">
          <a:xfrm>
            <a:off x="6918397" y="164803"/>
            <a:ext cx="1895997" cy="824131"/>
          </a:xfrm>
          <a:prstGeom prst="rect">
            <a:avLst/>
          </a:prstGeom>
        </p:spPr>
      </p:pic>
    </p:spTree>
    <p:extLst>
      <p:ext uri="{BB962C8B-B14F-4D97-AF65-F5344CB8AC3E}">
        <p14:creationId xmlns:p14="http://schemas.microsoft.com/office/powerpoint/2010/main" val="2514612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losing Slide Template">
    <p:spTree>
      <p:nvGrpSpPr>
        <p:cNvPr id="1" name=""/>
        <p:cNvGrpSpPr/>
        <p:nvPr/>
      </p:nvGrpSpPr>
      <p:grpSpPr>
        <a:xfrm>
          <a:off x="0" y="0"/>
          <a:ext cx="0" cy="0"/>
          <a:chOff x="0" y="0"/>
          <a:chExt cx="0" cy="0"/>
        </a:xfrm>
      </p:grpSpPr>
      <p:sp>
        <p:nvSpPr>
          <p:cNvPr id="4" name="Rectangle 3"/>
          <p:cNvSpPr/>
          <p:nvPr userDrawn="1"/>
        </p:nvSpPr>
        <p:spPr bwMode="gray">
          <a:xfrm>
            <a:off x="-9144" y="-8958"/>
            <a:ext cx="9144000" cy="5154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userDrawn="1"/>
        </p:nvPicPr>
        <p:blipFill>
          <a:blip r:embed="rId2"/>
          <a:stretch>
            <a:fillRect/>
          </a:stretch>
        </p:blipFill>
        <p:spPr bwMode="gray">
          <a:xfrm>
            <a:off x="-18288" y="1705"/>
            <a:ext cx="9130473" cy="5143500"/>
          </a:xfrm>
          <a:prstGeom prst="rect">
            <a:avLst/>
          </a:prstGeom>
        </p:spPr>
      </p:pic>
      <p:sp>
        <p:nvSpPr>
          <p:cNvPr id="9" name="TextBox 8"/>
          <p:cNvSpPr txBox="1"/>
          <p:nvPr userDrawn="1"/>
        </p:nvSpPr>
        <p:spPr bwMode="gray">
          <a:xfrm>
            <a:off x="3706047" y="4752399"/>
            <a:ext cx="4699819" cy="276999"/>
          </a:xfrm>
          <a:prstGeom prst="rect">
            <a:avLst/>
          </a:prstGeom>
          <a:noFill/>
        </p:spPr>
        <p:txBody>
          <a:bodyPr wrap="square" lIns="0" rtlCol="0" anchor="b">
            <a:spAutoFit/>
          </a:bodyPr>
          <a:lstStyle/>
          <a:p>
            <a:pPr algn="r"/>
            <a:r>
              <a:rPr lang="en-US" sz="600" dirty="0"/>
              <a:t>© 2018 Information Resources Inc. (IRI).</a:t>
            </a:r>
            <a:br>
              <a:rPr lang="en-US" sz="600" dirty="0"/>
            </a:br>
            <a:r>
              <a:rPr lang="en-US" sz="600" dirty="0"/>
              <a:t>Confidential and Proprietary.</a:t>
            </a:r>
          </a:p>
        </p:txBody>
      </p:sp>
      <p:cxnSp>
        <p:nvCxnSpPr>
          <p:cNvPr id="14" name="Straight Connector 13"/>
          <p:cNvCxnSpPr/>
          <p:nvPr userDrawn="1"/>
        </p:nvCxnSpPr>
        <p:spPr bwMode="gray">
          <a:xfrm rot="5400000">
            <a:off x="4648849" y="2336428"/>
            <a:ext cx="1463040" cy="119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lide Number Placeholder 5"/>
          <p:cNvSpPr txBox="1">
            <a:spLocks/>
          </p:cNvSpPr>
          <p:nvPr userDrawn="1"/>
        </p:nvSpPr>
        <p:spPr bwMode="gray">
          <a:xfrm>
            <a:off x="8379314"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16" name="Picture 15" descr="IRI_logo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361389" y="4787944"/>
            <a:ext cx="500970" cy="270650"/>
          </a:xfrm>
          <a:prstGeom prst="rect">
            <a:avLst/>
          </a:prstGeom>
        </p:spPr>
      </p:pic>
      <p:sp>
        <p:nvSpPr>
          <p:cNvPr id="2" name="Title 1"/>
          <p:cNvSpPr>
            <a:spLocks noGrp="1"/>
          </p:cNvSpPr>
          <p:nvPr>
            <p:ph type="title" hasCustomPrompt="1"/>
          </p:nvPr>
        </p:nvSpPr>
        <p:spPr bwMode="gray">
          <a:xfrm>
            <a:off x="679792" y="1655096"/>
            <a:ext cx="4489549" cy="1336323"/>
          </a:xfrm>
          <a:prstGeom prst="rect">
            <a:avLst/>
          </a:prstGeom>
        </p:spPr>
        <p:txBody>
          <a:bodyPr anchor="ctr">
            <a:noAutofit/>
          </a:bodyPr>
          <a:lstStyle>
            <a:lvl1pPr>
              <a:lnSpc>
                <a:spcPts val="3400"/>
              </a:lnSpc>
              <a:defRPr sz="3200" b="1"/>
            </a:lvl1pPr>
          </a:lstStyle>
          <a:p>
            <a:r>
              <a:rPr lang="en-US" dirty="0"/>
              <a:t>CLICK TO EDIT MASTER TITLE STYLE FOR 3 LINES MAX</a:t>
            </a:r>
          </a:p>
        </p:txBody>
      </p:sp>
      <p:sp>
        <p:nvSpPr>
          <p:cNvPr id="6" name="Text Placeholder 5"/>
          <p:cNvSpPr>
            <a:spLocks noGrp="1"/>
          </p:cNvSpPr>
          <p:nvPr>
            <p:ph type="body" sz="quarter" idx="11"/>
          </p:nvPr>
        </p:nvSpPr>
        <p:spPr bwMode="gray">
          <a:xfrm>
            <a:off x="5591397" y="1259958"/>
            <a:ext cx="2872812" cy="2158409"/>
          </a:xfrm>
        </p:spPr>
        <p:txBody>
          <a:bodyPr anchor="ctr"/>
          <a:lstStyle>
            <a:lvl1pPr marL="0" indent="0">
              <a:buNone/>
              <a:defRPr sz="1400" b="0"/>
            </a:lvl1pPr>
            <a:lvl2pPr marL="263127" indent="0">
              <a:buNone/>
              <a:defRPr/>
            </a:lvl2pPr>
            <a:lvl3pPr marL="506016" indent="0">
              <a:buNone/>
              <a:defRPr/>
            </a:lvl3pPr>
            <a:lvl4pPr marL="1028700" indent="0">
              <a:buNone/>
              <a:defRPr/>
            </a:lvl4pPr>
            <a:lvl5pPr marL="1371600" indent="0">
              <a:buNone/>
              <a:defRPr/>
            </a:lvl5pPr>
          </a:lstStyle>
          <a:p>
            <a:pPr lvl="0"/>
            <a:r>
              <a:rPr lang="en-US" dirty="0"/>
              <a:t>Click to edit Master text styles</a:t>
            </a:r>
          </a:p>
        </p:txBody>
      </p:sp>
      <p:sp>
        <p:nvSpPr>
          <p:cNvPr id="12" name="Rectangle 11"/>
          <p:cNvSpPr/>
          <p:nvPr userDrawn="1"/>
        </p:nvSpPr>
        <p:spPr bwMode="gray">
          <a:xfrm>
            <a:off x="9144" y="-547"/>
            <a:ext cx="9125712" cy="5138928"/>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7547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Branded Closing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bwMode="gray">
          <a:xfrm>
            <a:off x="0" y="550434"/>
            <a:ext cx="9144000" cy="2644140"/>
          </a:xfrm>
          <a:prstGeom prst="rect">
            <a:avLst/>
          </a:prstGeom>
        </p:spPr>
      </p:pic>
      <p:sp>
        <p:nvSpPr>
          <p:cNvPr id="3" name="TextBox 2"/>
          <p:cNvSpPr txBox="1"/>
          <p:nvPr userDrawn="1"/>
        </p:nvSpPr>
        <p:spPr bwMode="gray">
          <a:xfrm>
            <a:off x="0" y="1533910"/>
            <a:ext cx="9144000" cy="759375"/>
          </a:xfrm>
          <a:prstGeom prst="rect">
            <a:avLst/>
          </a:prstGeom>
          <a:noFill/>
        </p:spPr>
        <p:txBody>
          <a:bodyPr wrap="square" rtlCol="0" anchor="ctr">
            <a:spAutoFit/>
          </a:bodyPr>
          <a:lstStyle/>
          <a:p>
            <a:pPr algn="ctr">
              <a:lnSpc>
                <a:spcPts val="5600"/>
              </a:lnSpc>
            </a:pPr>
            <a:r>
              <a:rPr lang="en-US" sz="4400" b="1" spc="0" dirty="0">
                <a:solidFill>
                  <a:schemeClr val="accent1"/>
                </a:solidFill>
              </a:rPr>
              <a:t>GRAZIE!</a:t>
            </a:r>
          </a:p>
        </p:txBody>
      </p:sp>
      <p:sp>
        <p:nvSpPr>
          <p:cNvPr id="4" name="TextBox 3"/>
          <p:cNvSpPr txBox="1"/>
          <p:nvPr userDrawn="1"/>
        </p:nvSpPr>
        <p:spPr bwMode="gray">
          <a:xfrm>
            <a:off x="1" y="3022868"/>
            <a:ext cx="9143999" cy="1569660"/>
          </a:xfrm>
          <a:prstGeom prst="rect">
            <a:avLst/>
          </a:prstGeom>
          <a:noFill/>
        </p:spPr>
        <p:txBody>
          <a:bodyPr wrap="square" rtlCol="0">
            <a:spAutoFit/>
          </a:bodyPr>
          <a:lstStyle/>
          <a:p>
            <a:pPr algn="ctr">
              <a:spcAft>
                <a:spcPts val="1200"/>
              </a:spcAft>
            </a:pPr>
            <a:r>
              <a:rPr lang="en-US" sz="1600" b="1" dirty="0">
                <a:solidFill>
                  <a:schemeClr val="accent3"/>
                </a:solidFill>
              </a:rPr>
              <a:t>Per </a:t>
            </a:r>
            <a:r>
              <a:rPr lang="en-US" sz="1600" b="1" dirty="0" err="1">
                <a:solidFill>
                  <a:schemeClr val="accent3"/>
                </a:solidFill>
              </a:rPr>
              <a:t>informazioni</a:t>
            </a:r>
            <a:r>
              <a:rPr lang="en-US" sz="1600" b="1" dirty="0">
                <a:solidFill>
                  <a:schemeClr val="accent3"/>
                </a:solidFill>
              </a:rPr>
              <a:t>…</a:t>
            </a:r>
          </a:p>
          <a:p>
            <a:pPr algn="ctr">
              <a:spcAft>
                <a:spcPts val="1200"/>
              </a:spcAft>
            </a:pPr>
            <a:r>
              <a:rPr lang="en-US" sz="1200" b="1" dirty="0">
                <a:solidFill>
                  <a:srgbClr val="616365"/>
                </a:solidFill>
              </a:rPr>
              <a:t>Information Resources </a:t>
            </a:r>
            <a:r>
              <a:rPr lang="en-US" sz="1200" b="1" dirty="0" err="1">
                <a:solidFill>
                  <a:srgbClr val="616365"/>
                </a:solidFill>
              </a:rPr>
              <a:t>Srl</a:t>
            </a:r>
            <a:r>
              <a:rPr lang="en-US" sz="1200" dirty="0">
                <a:solidFill>
                  <a:srgbClr val="616365"/>
                </a:solidFill>
              </a:rPr>
              <a:t/>
            </a:r>
            <a:br>
              <a:rPr lang="en-US" sz="1200" dirty="0">
                <a:solidFill>
                  <a:srgbClr val="616365"/>
                </a:solidFill>
              </a:rPr>
            </a:br>
            <a:r>
              <a:rPr lang="en-US" sz="1200" dirty="0">
                <a:solidFill>
                  <a:srgbClr val="616365"/>
                </a:solidFill>
              </a:rPr>
              <a:t>Via </a:t>
            </a:r>
            <a:r>
              <a:rPr lang="en-US" sz="1200" dirty="0" err="1">
                <a:solidFill>
                  <a:srgbClr val="616365"/>
                </a:solidFill>
              </a:rPr>
              <a:t>dei</a:t>
            </a:r>
            <a:r>
              <a:rPr lang="en-US" sz="1200" dirty="0">
                <a:solidFill>
                  <a:srgbClr val="616365"/>
                </a:solidFill>
              </a:rPr>
              <a:t> </a:t>
            </a:r>
            <a:r>
              <a:rPr lang="en-US" sz="1200" dirty="0" err="1">
                <a:solidFill>
                  <a:srgbClr val="616365"/>
                </a:solidFill>
              </a:rPr>
              <a:t>Missaglia</a:t>
            </a:r>
            <a:r>
              <a:rPr lang="en-US" sz="1200" dirty="0">
                <a:solidFill>
                  <a:srgbClr val="616365"/>
                </a:solidFill>
              </a:rPr>
              <a:t>, 97, 20142 Milano</a:t>
            </a:r>
            <a:br>
              <a:rPr lang="en-US" sz="1200" dirty="0">
                <a:solidFill>
                  <a:srgbClr val="616365"/>
                </a:solidFill>
              </a:rPr>
            </a:br>
            <a:r>
              <a:rPr lang="en-US" sz="1200" dirty="0">
                <a:solidFill>
                  <a:srgbClr val="616365"/>
                </a:solidFill>
              </a:rPr>
              <a:t>IRI@IRIworldwide.com</a:t>
            </a:r>
            <a:br>
              <a:rPr lang="en-US" sz="1200" dirty="0">
                <a:solidFill>
                  <a:srgbClr val="616365"/>
                </a:solidFill>
              </a:rPr>
            </a:br>
            <a:r>
              <a:rPr lang="en-US" sz="1200" dirty="0">
                <a:solidFill>
                  <a:srgbClr val="616365"/>
                </a:solidFill>
              </a:rPr>
              <a:t>+39 02 52579.1</a:t>
            </a:r>
          </a:p>
          <a:p>
            <a:pPr algn="ctr">
              <a:spcAft>
                <a:spcPts val="1200"/>
              </a:spcAft>
            </a:pPr>
            <a:r>
              <a:rPr lang="en-US" sz="1200" dirty="0">
                <a:solidFill>
                  <a:schemeClr val="accent3"/>
                </a:solidFill>
              </a:rPr>
              <a:t>Follow us on Twitter: </a:t>
            </a:r>
            <a:r>
              <a:rPr lang="en-US" sz="1200" b="1" dirty="0">
                <a:solidFill>
                  <a:schemeClr val="accent3"/>
                </a:solidFill>
              </a:rPr>
              <a:t>@</a:t>
            </a:r>
            <a:r>
              <a:rPr lang="en-US" sz="1200" b="1" dirty="0" err="1">
                <a:solidFill>
                  <a:schemeClr val="accent3"/>
                </a:solidFill>
              </a:rPr>
              <a:t>IRIworldwide</a:t>
            </a:r>
            <a:endParaRPr lang="en-US" sz="1200" b="1" dirty="0">
              <a:solidFill>
                <a:schemeClr val="accent3"/>
              </a:solidFill>
            </a:endParaRPr>
          </a:p>
        </p:txBody>
      </p:sp>
      <p:pic>
        <p:nvPicPr>
          <p:cNvPr id="5" name="Picture 4" descr="IRI_logo_RGB.wmf"/>
          <p:cNvPicPr>
            <a:picLocks noChangeAspect="1"/>
          </p:cNvPicPr>
          <p:nvPr userDrawn="1"/>
        </p:nvPicPr>
        <p:blipFill rotWithShape="1">
          <a:blip r:embed="rId3" cstate="screen">
            <a:extLst>
              <a:ext uri="{28A0092B-C50C-407E-A947-70E740481C1C}">
                <a14:useLocalDpi xmlns:a14="http://schemas.microsoft.com/office/drawing/2010/main"/>
              </a:ext>
            </a:extLst>
          </a:blip>
          <a:srcRect r="53094"/>
          <a:stretch/>
        </p:blipFill>
        <p:spPr bwMode="gray">
          <a:xfrm>
            <a:off x="7081838" y="1018600"/>
            <a:ext cx="1484245" cy="1709513"/>
          </a:xfrm>
          <a:prstGeom prst="rect">
            <a:avLst/>
          </a:prstGeom>
          <a:noFill/>
          <a:ln>
            <a:noFill/>
          </a:ln>
        </p:spPr>
      </p:pic>
    </p:spTree>
    <p:extLst>
      <p:ext uri="{BB962C8B-B14F-4D97-AF65-F5344CB8AC3E}">
        <p14:creationId xmlns:p14="http://schemas.microsoft.com/office/powerpoint/2010/main" val="2287895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3444240"/>
          </a:xfrm>
          <a:prstGeom prst="rect">
            <a:avLst/>
          </a:prstGeom>
        </p:spPr>
      </p:pic>
      <p:sp>
        <p:nvSpPr>
          <p:cNvPr id="8" name="Text Placeholder 7"/>
          <p:cNvSpPr>
            <a:spLocks noGrp="1"/>
          </p:cNvSpPr>
          <p:nvPr>
            <p:ph type="body" sz="quarter" idx="10"/>
          </p:nvPr>
        </p:nvSpPr>
        <p:spPr>
          <a:xfrm>
            <a:off x="498945" y="3120365"/>
            <a:ext cx="3738558" cy="465554"/>
          </a:xfrm>
        </p:spPr>
        <p:txBody>
          <a:bodyPr>
            <a:noAutofit/>
          </a:bodyPr>
          <a:lstStyle>
            <a:lvl1pPr marL="0" indent="0">
              <a:lnSpc>
                <a:spcPct val="100000"/>
              </a:lnSpc>
              <a:spcAft>
                <a:spcPts val="0"/>
              </a:spcAft>
              <a:buNone/>
              <a:defRPr sz="14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10" name="Text Placeholder 9"/>
          <p:cNvSpPr>
            <a:spLocks noGrp="1"/>
          </p:cNvSpPr>
          <p:nvPr>
            <p:ph type="body" sz="quarter" idx="11"/>
          </p:nvPr>
        </p:nvSpPr>
        <p:spPr>
          <a:xfrm>
            <a:off x="498945" y="3968542"/>
            <a:ext cx="3738558" cy="349481"/>
          </a:xfrm>
        </p:spPr>
        <p:txBody>
          <a:bodyPr>
            <a:noAutofit/>
          </a:bodyPr>
          <a:lstStyle>
            <a:lvl1pPr marL="0" indent="0">
              <a:lnSpc>
                <a:spcPct val="100000"/>
              </a:lnSpc>
              <a:buNone/>
              <a:defRPr sz="1200" b="0">
                <a:solidFill>
                  <a:schemeClr val="tx1"/>
                </a:solidFill>
              </a:defRPr>
            </a:lvl1pPr>
          </a:lstStyle>
          <a:p>
            <a:pPr lvl="0"/>
            <a:r>
              <a:rPr lang="en-US" dirty="0"/>
              <a:t>Click to edit Master text styles</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3" name="Subtitle 2"/>
          <p:cNvSpPr>
            <a:spLocks noGrp="1"/>
          </p:cNvSpPr>
          <p:nvPr>
            <p:ph type="subTitle" idx="1"/>
          </p:nvPr>
        </p:nvSpPr>
        <p:spPr>
          <a:xfrm>
            <a:off x="498945" y="946482"/>
            <a:ext cx="5201767" cy="328617"/>
          </a:xfrm>
        </p:spPr>
        <p:txBody>
          <a:bodyPr anchor="b">
            <a:noAutofit/>
          </a:bodyPr>
          <a:lstStyle>
            <a:lvl1pPr marL="0" indent="0" algn="l">
              <a:buNone/>
              <a:defRPr sz="1600" b="1">
                <a:ln>
                  <a:noFill/>
                </a:ln>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pic>
        <p:nvPicPr>
          <p:cNvPr id="12" name="Picture 11" descr="IRI_logo_tagline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8945" y="4512163"/>
            <a:ext cx="1104397" cy="475488"/>
          </a:xfrm>
          <a:prstGeom prst="rect">
            <a:avLst/>
          </a:prstGeom>
        </p:spPr>
      </p:pic>
    </p:spTree>
    <p:extLst>
      <p:ext uri="{BB962C8B-B14F-4D97-AF65-F5344CB8AC3E}">
        <p14:creationId xmlns:p14="http://schemas.microsoft.com/office/powerpoint/2010/main" val="539778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Large Graphic (No Footer)">
    <p:spTree>
      <p:nvGrpSpPr>
        <p:cNvPr id="1" name=""/>
        <p:cNvGrpSpPr/>
        <p:nvPr/>
      </p:nvGrpSpPr>
      <p:grpSpPr>
        <a:xfrm>
          <a:off x="0" y="0"/>
          <a:ext cx="0" cy="0"/>
          <a:chOff x="0" y="0"/>
          <a:chExt cx="0" cy="0"/>
        </a:xfrm>
      </p:grpSpPr>
      <p:sp>
        <p:nvSpPr>
          <p:cNvPr id="15" name="Title 1"/>
          <p:cNvSpPr>
            <a:spLocks noGrp="1"/>
          </p:cNvSpPr>
          <p:nvPr>
            <p:ph type="title" hasCustomPrompt="1"/>
          </p:nvPr>
        </p:nvSpPr>
        <p:spPr>
          <a:xfrm>
            <a:off x="457200" y="263109"/>
            <a:ext cx="8229600" cy="473864"/>
          </a:xfrm>
          <a:prstGeom prst="rect">
            <a:avLst/>
          </a:prstGeom>
        </p:spPr>
        <p:txBody>
          <a:bodyPr>
            <a:normAutofit/>
          </a:bodyPr>
          <a:lstStyle>
            <a:lvl1pPr>
              <a:defRPr sz="1500" baseline="0"/>
            </a:lvl1pPr>
          </a:lstStyle>
          <a:p>
            <a:r>
              <a:rPr lang="en-US" dirty="0"/>
              <a:t>Click to edit Master title style for 1 or 2 line headlines</a:t>
            </a:r>
          </a:p>
        </p:txBody>
      </p:sp>
      <p:sp>
        <p:nvSpPr>
          <p:cNvPr id="19"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675"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675" b="1" i="0" u="none" strike="noStrike" kern="1200" cap="none" spc="0" normalizeH="0" baseline="0" noProof="0" dirty="0">
              <a:ln>
                <a:noFill/>
              </a:ln>
              <a:solidFill>
                <a:schemeClr val="tx1"/>
              </a:solidFill>
              <a:effectLst/>
              <a:uLnTx/>
              <a:uFillTx/>
              <a:latin typeface="+mn-lt"/>
              <a:ea typeface="+mn-ea"/>
              <a:cs typeface="+mn-cs"/>
            </a:endParaRPr>
          </a:p>
        </p:txBody>
      </p:sp>
      <p:cxnSp>
        <p:nvCxnSpPr>
          <p:cNvPr id="6" name="Straight Connector 5"/>
          <p:cNvCxnSpPr/>
          <p:nvPr userDrawn="1"/>
        </p:nvCxnSpPr>
        <p:spPr>
          <a:xfrm>
            <a:off x="468314" y="819126"/>
            <a:ext cx="8207375" cy="1191"/>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30019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Graphs_Basic slide w/o content fiel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8554" y="263109"/>
            <a:ext cx="8209454" cy="473864"/>
          </a:xfrm>
          <a:prstGeom prst="rect">
            <a:avLst/>
          </a:prstGeom>
        </p:spPr>
        <p:txBody>
          <a:bodyPr>
            <a:noAutofit/>
          </a:bodyPr>
          <a:lstStyle>
            <a:lvl1pPr>
              <a:defRPr sz="1700" baseline="0">
                <a:solidFill>
                  <a:schemeClr val="accent1"/>
                </a:solidFill>
              </a:defRPr>
            </a:lvl1pPr>
          </a:lstStyle>
          <a:p>
            <a:r>
              <a:rPr lang="en-US" dirty="0"/>
              <a:t>Click to edit Master title style for 1 or 2 line headlines</a:t>
            </a:r>
          </a:p>
        </p:txBody>
      </p:sp>
      <p:sp>
        <p:nvSpPr>
          <p:cNvPr id="5" name="Text Placeholder 3"/>
          <p:cNvSpPr>
            <a:spLocks noGrp="1"/>
          </p:cNvSpPr>
          <p:nvPr>
            <p:ph type="body" sz="quarter" idx="11"/>
          </p:nvPr>
        </p:nvSpPr>
        <p:spPr>
          <a:xfrm>
            <a:off x="468554" y="843558"/>
            <a:ext cx="8204925" cy="220615"/>
          </a:xfrm>
          <a:prstGeom prst="rect">
            <a:avLst/>
          </a:prstGeom>
        </p:spPr>
        <p:txBody>
          <a:bodyPr anchor="ctr"/>
          <a:lstStyle>
            <a:lvl1pPr marL="0" indent="0">
              <a:buFontTx/>
              <a:buNone/>
              <a:defRPr sz="1100" b="0">
                <a:solidFill>
                  <a:schemeClr val="accent4"/>
                </a:solidFill>
              </a:defRPr>
            </a:lvl1pPr>
            <a:lvl2pPr>
              <a:defRPr sz="1200"/>
            </a:lvl2pPr>
            <a:lvl3pPr>
              <a:defRPr sz="1200"/>
            </a:lvl3pPr>
            <a:lvl4pPr>
              <a:defRPr sz="1200"/>
            </a:lvl4pPr>
            <a:lvl5pPr>
              <a:defRPr sz="1200"/>
            </a:lvl5pPr>
          </a:lstStyle>
          <a:p>
            <a:pPr lvl="0"/>
            <a:endParaRPr lang="en-US" dirty="0"/>
          </a:p>
        </p:txBody>
      </p:sp>
      <p:sp>
        <p:nvSpPr>
          <p:cNvPr id="7" name="Textplatzhalter 6"/>
          <p:cNvSpPr>
            <a:spLocks noGrp="1"/>
          </p:cNvSpPr>
          <p:nvPr>
            <p:ph type="body" sz="quarter" idx="12" hasCustomPrompt="1"/>
          </p:nvPr>
        </p:nvSpPr>
        <p:spPr>
          <a:xfrm>
            <a:off x="468924" y="4467225"/>
            <a:ext cx="3294185" cy="220420"/>
          </a:xfrm>
        </p:spPr>
        <p:txBody>
          <a:bodyPr anchor="ctr"/>
          <a:lstStyle>
            <a:lvl1pPr marL="46200" indent="0">
              <a:buNone/>
              <a:defRPr sz="800">
                <a:solidFill>
                  <a:schemeClr val="tx1"/>
                </a:solidFill>
              </a:defRPr>
            </a:lvl1pPr>
            <a:lvl2pPr marL="342478" indent="0">
              <a:buNone/>
              <a:defRPr sz="800"/>
            </a:lvl2pPr>
            <a:lvl3pPr marL="622522" indent="0">
              <a:buNone/>
              <a:defRPr sz="800"/>
            </a:lvl3pPr>
            <a:lvl4pPr marL="1168878" indent="0">
              <a:buNone/>
              <a:defRPr sz="800"/>
            </a:lvl4pPr>
            <a:lvl5pPr marL="1558503" indent="0">
              <a:buNone/>
              <a:defRPr sz="800"/>
            </a:lvl5pPr>
          </a:lstStyle>
          <a:p>
            <a:pPr lvl="0"/>
            <a:r>
              <a:rPr lang="de-DE" dirty="0"/>
              <a:t>Source:</a:t>
            </a:r>
          </a:p>
        </p:txBody>
      </p:sp>
    </p:spTree>
    <p:extLst>
      <p:ext uri="{BB962C8B-B14F-4D97-AF65-F5344CB8AC3E}">
        <p14:creationId xmlns:p14="http://schemas.microsoft.com/office/powerpoint/2010/main" val="36348380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8554" y="819127"/>
            <a:ext cx="7772400" cy="438156"/>
          </a:xfrm>
          <a:prstGeom prst="rect">
            <a:avLst/>
          </a:prstGeom>
        </p:spPr>
        <p:txBody>
          <a:bodyPr>
            <a:noAutofit/>
          </a:bodyPr>
          <a:lstStyle>
            <a:lvl1pPr>
              <a:defRPr sz="3100" spc="-85" baseline="0"/>
            </a:lvl1pPr>
          </a:lstStyle>
          <a:p>
            <a:r>
              <a:rPr lang="en-US" dirty="0"/>
              <a:t>Click to edit Master title</a:t>
            </a:r>
          </a:p>
        </p:txBody>
      </p:sp>
      <p:sp>
        <p:nvSpPr>
          <p:cNvPr id="3" name="Subtitle 2"/>
          <p:cNvSpPr>
            <a:spLocks noGrp="1"/>
          </p:cNvSpPr>
          <p:nvPr>
            <p:ph type="subTitle" idx="1"/>
          </p:nvPr>
        </p:nvSpPr>
        <p:spPr>
          <a:xfrm>
            <a:off x="468554" y="1284667"/>
            <a:ext cx="7799335" cy="347064"/>
          </a:xfrm>
          <a:prstGeom prst="rect">
            <a:avLst/>
          </a:prstGeom>
        </p:spPr>
        <p:txBody>
          <a:bodyPr>
            <a:noAutofit/>
          </a:bodyPr>
          <a:lstStyle>
            <a:lvl1pPr marL="0" indent="0" algn="l">
              <a:buNone/>
              <a:defRPr sz="1500">
                <a:solidFill>
                  <a:schemeClr val="accent4"/>
                </a:solidFill>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en-US" dirty="0"/>
              <a:t>Click to edit Master subtitle style</a:t>
            </a:r>
          </a:p>
        </p:txBody>
      </p:sp>
      <p:pic>
        <p:nvPicPr>
          <p:cNvPr id="6" name="Picture 5" descr="IRI_logo_tagline_RGB.w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87737" y="4206374"/>
            <a:ext cx="1381858" cy="483394"/>
          </a:xfrm>
          <a:prstGeom prst="rect">
            <a:avLst/>
          </a:prstGeom>
        </p:spPr>
      </p:pic>
      <p:sp>
        <p:nvSpPr>
          <p:cNvPr id="8" name="Text Placeholder 7"/>
          <p:cNvSpPr>
            <a:spLocks noGrp="1"/>
          </p:cNvSpPr>
          <p:nvPr>
            <p:ph type="body" sz="quarter" idx="10"/>
          </p:nvPr>
        </p:nvSpPr>
        <p:spPr>
          <a:xfrm>
            <a:off x="468555" y="4292827"/>
            <a:ext cx="3738558" cy="465554"/>
          </a:xfrm>
          <a:prstGeom prst="rect">
            <a:avLst/>
          </a:prstGeom>
        </p:spPr>
        <p:txBody>
          <a:bodyPr>
            <a:noAutofit/>
          </a:bodyPr>
          <a:lstStyle>
            <a:lvl1pPr>
              <a:lnSpc>
                <a:spcPts val="1278"/>
              </a:lnSpc>
              <a:buNone/>
              <a:defRPr sz="1000" b="1">
                <a:solidFill>
                  <a:schemeClr val="accent1"/>
                </a:solidFill>
              </a:defRPr>
            </a:lvl1pPr>
            <a:lvl2pPr marL="0">
              <a:lnSpc>
                <a:spcPts val="1278"/>
              </a:lnSpc>
              <a:buNone/>
              <a:defRPr sz="1000">
                <a:solidFill>
                  <a:schemeClr val="tx1"/>
                </a:solidFill>
              </a:defRPr>
            </a:lvl2pPr>
          </a:lstStyle>
          <a:p>
            <a:pPr lvl="0"/>
            <a:r>
              <a:rPr lang="en-US" dirty="0"/>
              <a:t>Click to edit Master text styles</a:t>
            </a:r>
          </a:p>
          <a:p>
            <a:pPr lvl="1"/>
            <a:r>
              <a:rPr lang="en-US" dirty="0"/>
              <a:t>Second level</a:t>
            </a:r>
          </a:p>
        </p:txBody>
      </p:sp>
      <p:sp>
        <p:nvSpPr>
          <p:cNvPr id="10" name="Text Placeholder 9"/>
          <p:cNvSpPr>
            <a:spLocks noGrp="1"/>
          </p:cNvSpPr>
          <p:nvPr>
            <p:ph type="body" sz="quarter" idx="11"/>
          </p:nvPr>
        </p:nvSpPr>
        <p:spPr>
          <a:xfrm>
            <a:off x="468555" y="4800603"/>
            <a:ext cx="3738558" cy="164332"/>
          </a:xfrm>
          <a:prstGeom prst="rect">
            <a:avLst/>
          </a:prstGeom>
        </p:spPr>
        <p:txBody>
          <a:bodyPr>
            <a:noAutofit/>
          </a:bodyPr>
          <a:lstStyle>
            <a:lvl1pPr>
              <a:lnSpc>
                <a:spcPct val="100000"/>
              </a:lnSpc>
              <a:buNone/>
              <a:defRPr sz="900">
                <a:solidFill>
                  <a:schemeClr val="tx1"/>
                </a:solidFill>
              </a:defRPr>
            </a:lvl1pPr>
          </a:lstStyle>
          <a:p>
            <a:pPr lvl="0"/>
            <a:r>
              <a:rPr lang="en-US" dirty="0"/>
              <a:t>Click to edit Master text styles</a:t>
            </a:r>
          </a:p>
        </p:txBody>
      </p:sp>
      <p:cxnSp>
        <p:nvCxnSpPr>
          <p:cNvPr id="12" name="Straight Connector 11"/>
          <p:cNvCxnSpPr/>
          <p:nvPr userDrawn="1"/>
        </p:nvCxnSpPr>
        <p:spPr>
          <a:xfrm>
            <a:off x="468315" y="4077911"/>
            <a:ext cx="8207375" cy="1191"/>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9" name="Picture Placeholder 10"/>
          <p:cNvSpPr>
            <a:spLocks noGrp="1"/>
          </p:cNvSpPr>
          <p:nvPr>
            <p:ph type="pic" sz="quarter" idx="12" hasCustomPrompt="1"/>
          </p:nvPr>
        </p:nvSpPr>
        <p:spPr>
          <a:xfrm>
            <a:off x="468555" y="3111810"/>
            <a:ext cx="2386583" cy="828675"/>
          </a:xfrm>
          <a:prstGeom prst="rect">
            <a:avLst/>
          </a:prstGeom>
        </p:spPr>
        <p:txBody>
          <a:bodyPr anchor="ctr"/>
          <a:lstStyle>
            <a:lvl1pPr marL="0" indent="0" algn="ctr">
              <a:lnSpc>
                <a:spcPct val="100000"/>
              </a:lnSpc>
              <a:buNone/>
              <a:defRPr sz="1400" i="1"/>
            </a:lvl1pPr>
          </a:lstStyle>
          <a:p>
            <a:r>
              <a:rPr lang="en-US" dirty="0"/>
              <a:t>insert </a:t>
            </a:r>
            <a:br>
              <a:rPr lang="en-US" dirty="0"/>
            </a:br>
            <a:r>
              <a:rPr lang="en-US" dirty="0"/>
              <a:t>client logo </a:t>
            </a:r>
            <a:br>
              <a:rPr lang="en-US" dirty="0"/>
            </a:br>
            <a:r>
              <a:rPr lang="en-US" dirty="0"/>
              <a:t>here </a:t>
            </a:r>
          </a:p>
        </p:txBody>
      </p:sp>
    </p:spTree>
    <p:extLst>
      <p:ext uri="{BB962C8B-B14F-4D97-AF65-F5344CB8AC3E}">
        <p14:creationId xmlns:p14="http://schemas.microsoft.com/office/powerpoint/2010/main" val="22374001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Normal_Basic slide w/o content fiel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8554" y="263110"/>
            <a:ext cx="8209454" cy="473864"/>
          </a:xfrm>
          <a:prstGeom prst="rect">
            <a:avLst/>
          </a:prstGeom>
        </p:spPr>
        <p:txBody>
          <a:bodyPr>
            <a:noAutofit/>
          </a:bodyPr>
          <a:lstStyle>
            <a:lvl1pPr>
              <a:defRPr sz="1725" baseline="0">
                <a:solidFill>
                  <a:schemeClr val="accent1"/>
                </a:solidFill>
              </a:defRPr>
            </a:lvl1pPr>
          </a:lstStyle>
          <a:p>
            <a:r>
              <a:rPr lang="en-US" dirty="0"/>
              <a:t>Click to edit Master title style for 1 or 2 line headlines</a:t>
            </a:r>
          </a:p>
        </p:txBody>
      </p:sp>
    </p:spTree>
    <p:extLst>
      <p:ext uri="{BB962C8B-B14F-4D97-AF65-F5344CB8AC3E}">
        <p14:creationId xmlns:p14="http://schemas.microsoft.com/office/powerpoint/2010/main" val="1793729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3444240"/>
          </a:xfrm>
          <a:prstGeom prst="rect">
            <a:avLst/>
          </a:prstGeom>
        </p:spPr>
      </p:pic>
      <p:sp>
        <p:nvSpPr>
          <p:cNvPr id="8" name="Text Placeholder 7"/>
          <p:cNvSpPr>
            <a:spLocks noGrp="1"/>
          </p:cNvSpPr>
          <p:nvPr>
            <p:ph type="body" sz="quarter" idx="10"/>
          </p:nvPr>
        </p:nvSpPr>
        <p:spPr>
          <a:xfrm>
            <a:off x="498945" y="3120365"/>
            <a:ext cx="3738558" cy="465554"/>
          </a:xfrm>
        </p:spPr>
        <p:txBody>
          <a:bodyPr>
            <a:noAutofit/>
          </a:bodyPr>
          <a:lstStyle>
            <a:lvl1pPr marL="0" indent="0">
              <a:lnSpc>
                <a:spcPct val="100000"/>
              </a:lnSpc>
              <a:spcAft>
                <a:spcPts val="0"/>
              </a:spcAft>
              <a:buNone/>
              <a:defRPr sz="14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10" name="Text Placeholder 9"/>
          <p:cNvSpPr>
            <a:spLocks noGrp="1"/>
          </p:cNvSpPr>
          <p:nvPr>
            <p:ph type="body" sz="quarter" idx="11"/>
          </p:nvPr>
        </p:nvSpPr>
        <p:spPr>
          <a:xfrm>
            <a:off x="498945" y="3968542"/>
            <a:ext cx="3738558" cy="349481"/>
          </a:xfrm>
        </p:spPr>
        <p:txBody>
          <a:bodyPr>
            <a:noAutofit/>
          </a:bodyPr>
          <a:lstStyle>
            <a:lvl1pPr marL="0" indent="0">
              <a:lnSpc>
                <a:spcPct val="100000"/>
              </a:lnSpc>
              <a:buNone/>
              <a:defRPr sz="1200" b="0">
                <a:solidFill>
                  <a:schemeClr val="tx1"/>
                </a:solidFill>
              </a:defRPr>
            </a:lvl1pPr>
          </a:lstStyle>
          <a:p>
            <a:pPr lvl="0"/>
            <a:r>
              <a:rPr lang="en-US" dirty="0"/>
              <a:t>Click to edit Master text styles</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3" name="Subtitle 2"/>
          <p:cNvSpPr>
            <a:spLocks noGrp="1"/>
          </p:cNvSpPr>
          <p:nvPr>
            <p:ph type="subTitle" idx="1"/>
          </p:nvPr>
        </p:nvSpPr>
        <p:spPr>
          <a:xfrm>
            <a:off x="498945" y="946482"/>
            <a:ext cx="5201767" cy="328617"/>
          </a:xfrm>
        </p:spPr>
        <p:txBody>
          <a:bodyPr anchor="b">
            <a:noAutofit/>
          </a:bodyPr>
          <a:lstStyle>
            <a:lvl1pPr marL="0" indent="0" algn="l">
              <a:buNone/>
              <a:defRPr sz="1600" b="1">
                <a:ln>
                  <a:noFill/>
                </a:ln>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pic>
        <p:nvPicPr>
          <p:cNvPr id="11" name="Picture 10" descr="IRI_logo_tagline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8945" y="4512163"/>
            <a:ext cx="1104397" cy="475488"/>
          </a:xfrm>
          <a:prstGeom prst="rect">
            <a:avLst/>
          </a:prstGeom>
        </p:spPr>
      </p:pic>
    </p:spTree>
    <p:extLst>
      <p:ext uri="{BB962C8B-B14F-4D97-AF65-F5344CB8AC3E}">
        <p14:creationId xmlns:p14="http://schemas.microsoft.com/office/powerpoint/2010/main" val="4245442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3444240"/>
          </a:xfrm>
          <a:prstGeom prst="rect">
            <a:avLst/>
          </a:prstGeom>
        </p:spPr>
      </p:pic>
      <p:sp>
        <p:nvSpPr>
          <p:cNvPr id="8" name="Text Placeholder 7"/>
          <p:cNvSpPr>
            <a:spLocks noGrp="1"/>
          </p:cNvSpPr>
          <p:nvPr>
            <p:ph type="body" sz="quarter" idx="10"/>
          </p:nvPr>
        </p:nvSpPr>
        <p:spPr>
          <a:xfrm>
            <a:off x="498945" y="3120365"/>
            <a:ext cx="3738558" cy="465554"/>
          </a:xfrm>
        </p:spPr>
        <p:txBody>
          <a:bodyPr>
            <a:noAutofit/>
          </a:bodyPr>
          <a:lstStyle>
            <a:lvl1pPr marL="0" indent="0">
              <a:lnSpc>
                <a:spcPct val="100000"/>
              </a:lnSpc>
              <a:spcAft>
                <a:spcPts val="0"/>
              </a:spcAft>
              <a:buNone/>
              <a:defRPr sz="14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10" name="Text Placeholder 9"/>
          <p:cNvSpPr>
            <a:spLocks noGrp="1"/>
          </p:cNvSpPr>
          <p:nvPr>
            <p:ph type="body" sz="quarter" idx="11"/>
          </p:nvPr>
        </p:nvSpPr>
        <p:spPr>
          <a:xfrm>
            <a:off x="498945" y="3968542"/>
            <a:ext cx="3738558" cy="349481"/>
          </a:xfrm>
        </p:spPr>
        <p:txBody>
          <a:bodyPr>
            <a:noAutofit/>
          </a:bodyPr>
          <a:lstStyle>
            <a:lvl1pPr marL="0" indent="0">
              <a:lnSpc>
                <a:spcPct val="100000"/>
              </a:lnSpc>
              <a:buNone/>
              <a:defRPr sz="1200" b="0">
                <a:solidFill>
                  <a:schemeClr val="tx1"/>
                </a:solidFill>
              </a:defRPr>
            </a:lvl1pPr>
          </a:lstStyle>
          <a:p>
            <a:pPr lvl="0"/>
            <a:r>
              <a:rPr lang="en-US" dirty="0"/>
              <a:t>Click to edit Master text styles</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3" name="Subtitle 2"/>
          <p:cNvSpPr>
            <a:spLocks noGrp="1"/>
          </p:cNvSpPr>
          <p:nvPr>
            <p:ph type="subTitle" idx="1"/>
          </p:nvPr>
        </p:nvSpPr>
        <p:spPr>
          <a:xfrm>
            <a:off x="498945" y="946482"/>
            <a:ext cx="5201767" cy="328617"/>
          </a:xfrm>
        </p:spPr>
        <p:txBody>
          <a:bodyPr anchor="b">
            <a:noAutofit/>
          </a:bodyPr>
          <a:lstStyle>
            <a:lvl1pPr marL="0" indent="0" algn="l">
              <a:buNone/>
              <a:defRPr sz="1600" b="1">
                <a:ln>
                  <a:noFill/>
                </a:ln>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pic>
        <p:nvPicPr>
          <p:cNvPr id="11" name="Picture 10" descr="IRI_logo_tagline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8945" y="4512163"/>
            <a:ext cx="1104397" cy="475488"/>
          </a:xfrm>
          <a:prstGeom prst="rect">
            <a:avLst/>
          </a:prstGeom>
        </p:spPr>
      </p:pic>
    </p:spTree>
    <p:extLst>
      <p:ext uri="{BB962C8B-B14F-4D97-AF65-F5344CB8AC3E}">
        <p14:creationId xmlns:p14="http://schemas.microsoft.com/office/powerpoint/2010/main" val="1376406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6">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3444240"/>
          </a:xfrm>
          <a:prstGeom prst="rect">
            <a:avLst/>
          </a:prstGeom>
        </p:spPr>
      </p:pic>
      <p:sp>
        <p:nvSpPr>
          <p:cNvPr id="8" name="Text Placeholder 7"/>
          <p:cNvSpPr>
            <a:spLocks noGrp="1"/>
          </p:cNvSpPr>
          <p:nvPr>
            <p:ph type="body" sz="quarter" idx="10"/>
          </p:nvPr>
        </p:nvSpPr>
        <p:spPr>
          <a:xfrm>
            <a:off x="498945" y="3120365"/>
            <a:ext cx="3738558" cy="465554"/>
          </a:xfrm>
        </p:spPr>
        <p:txBody>
          <a:bodyPr>
            <a:noAutofit/>
          </a:bodyPr>
          <a:lstStyle>
            <a:lvl1pPr marL="0" indent="0">
              <a:lnSpc>
                <a:spcPct val="100000"/>
              </a:lnSpc>
              <a:spcAft>
                <a:spcPts val="0"/>
              </a:spcAft>
              <a:buNone/>
              <a:defRPr sz="14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10" name="Text Placeholder 9"/>
          <p:cNvSpPr>
            <a:spLocks noGrp="1"/>
          </p:cNvSpPr>
          <p:nvPr>
            <p:ph type="body" sz="quarter" idx="11"/>
          </p:nvPr>
        </p:nvSpPr>
        <p:spPr>
          <a:xfrm>
            <a:off x="498945" y="3968542"/>
            <a:ext cx="3738558" cy="349481"/>
          </a:xfrm>
        </p:spPr>
        <p:txBody>
          <a:bodyPr>
            <a:noAutofit/>
          </a:bodyPr>
          <a:lstStyle>
            <a:lvl1pPr marL="0" indent="0">
              <a:lnSpc>
                <a:spcPct val="100000"/>
              </a:lnSpc>
              <a:buNone/>
              <a:defRPr sz="1200" b="0">
                <a:solidFill>
                  <a:schemeClr val="tx1"/>
                </a:solidFill>
              </a:defRPr>
            </a:lvl1pPr>
          </a:lstStyle>
          <a:p>
            <a:pPr lvl="0"/>
            <a:r>
              <a:rPr lang="en-US" dirty="0"/>
              <a:t>Click to edit Master text styles</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3" name="Subtitle 2"/>
          <p:cNvSpPr>
            <a:spLocks noGrp="1"/>
          </p:cNvSpPr>
          <p:nvPr>
            <p:ph type="subTitle" idx="1"/>
          </p:nvPr>
        </p:nvSpPr>
        <p:spPr>
          <a:xfrm>
            <a:off x="498945" y="946482"/>
            <a:ext cx="5201767" cy="328617"/>
          </a:xfrm>
        </p:spPr>
        <p:txBody>
          <a:bodyPr anchor="b">
            <a:noAutofit/>
          </a:bodyPr>
          <a:lstStyle>
            <a:lvl1pPr marL="0" indent="0" algn="l">
              <a:buNone/>
              <a:defRPr sz="1600" b="1">
                <a:ln>
                  <a:noFill/>
                </a:ln>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pic>
        <p:nvPicPr>
          <p:cNvPr id="11" name="Picture 10" descr="IRI_logo_tagline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8945" y="4512163"/>
            <a:ext cx="1104397" cy="475488"/>
          </a:xfrm>
          <a:prstGeom prst="rect">
            <a:avLst/>
          </a:prstGeom>
        </p:spPr>
      </p:pic>
    </p:spTree>
    <p:extLst>
      <p:ext uri="{BB962C8B-B14F-4D97-AF65-F5344CB8AC3E}">
        <p14:creationId xmlns:p14="http://schemas.microsoft.com/office/powerpoint/2010/main" val="151832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7">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stretch>
            <a:fillRect/>
          </a:stretch>
        </p:blipFill>
        <p:spPr>
          <a:xfrm>
            <a:off x="0" y="0"/>
            <a:ext cx="9144000" cy="3444240"/>
          </a:xfrm>
          <a:prstGeom prst="rect">
            <a:avLst/>
          </a:prstGeom>
        </p:spPr>
      </p:pic>
      <p:sp>
        <p:nvSpPr>
          <p:cNvPr id="8" name="Text Placeholder 7"/>
          <p:cNvSpPr>
            <a:spLocks noGrp="1"/>
          </p:cNvSpPr>
          <p:nvPr>
            <p:ph type="body" sz="quarter" idx="10"/>
          </p:nvPr>
        </p:nvSpPr>
        <p:spPr>
          <a:xfrm>
            <a:off x="498945" y="3120365"/>
            <a:ext cx="3738558" cy="465554"/>
          </a:xfrm>
        </p:spPr>
        <p:txBody>
          <a:bodyPr>
            <a:noAutofit/>
          </a:bodyPr>
          <a:lstStyle>
            <a:lvl1pPr marL="0" indent="0">
              <a:lnSpc>
                <a:spcPct val="100000"/>
              </a:lnSpc>
              <a:spcAft>
                <a:spcPts val="0"/>
              </a:spcAft>
              <a:buNone/>
              <a:defRPr sz="14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10" name="Text Placeholder 9"/>
          <p:cNvSpPr>
            <a:spLocks noGrp="1"/>
          </p:cNvSpPr>
          <p:nvPr>
            <p:ph type="body" sz="quarter" idx="11"/>
          </p:nvPr>
        </p:nvSpPr>
        <p:spPr>
          <a:xfrm>
            <a:off x="498945" y="3968542"/>
            <a:ext cx="3738558" cy="349481"/>
          </a:xfrm>
        </p:spPr>
        <p:txBody>
          <a:bodyPr>
            <a:noAutofit/>
          </a:bodyPr>
          <a:lstStyle>
            <a:lvl1pPr marL="0" indent="0">
              <a:lnSpc>
                <a:spcPct val="100000"/>
              </a:lnSpc>
              <a:buNone/>
              <a:defRPr sz="1200" b="0">
                <a:solidFill>
                  <a:schemeClr val="tx1"/>
                </a:solidFill>
              </a:defRPr>
            </a:lvl1pPr>
          </a:lstStyle>
          <a:p>
            <a:pPr lvl="0"/>
            <a:r>
              <a:rPr lang="en-US" dirty="0"/>
              <a:t>Click to edit Master text styles</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3" name="Subtitle 2"/>
          <p:cNvSpPr>
            <a:spLocks noGrp="1"/>
          </p:cNvSpPr>
          <p:nvPr>
            <p:ph type="subTitle" idx="1"/>
          </p:nvPr>
        </p:nvSpPr>
        <p:spPr>
          <a:xfrm>
            <a:off x="498945" y="946482"/>
            <a:ext cx="5201767" cy="328617"/>
          </a:xfrm>
        </p:spPr>
        <p:txBody>
          <a:bodyPr anchor="b">
            <a:noAutofit/>
          </a:bodyPr>
          <a:lstStyle>
            <a:lvl1pPr marL="0" indent="0" algn="l">
              <a:buNone/>
              <a:defRPr sz="1600" b="1">
                <a:ln>
                  <a:noFill/>
                </a:ln>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pic>
        <p:nvPicPr>
          <p:cNvPr id="11" name="Picture 10" descr="IRI_logo_tagline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8945" y="4512163"/>
            <a:ext cx="1104397" cy="475488"/>
          </a:xfrm>
          <a:prstGeom prst="rect">
            <a:avLst/>
          </a:prstGeom>
        </p:spPr>
      </p:pic>
    </p:spTree>
    <p:extLst>
      <p:ext uri="{BB962C8B-B14F-4D97-AF65-F5344CB8AC3E}">
        <p14:creationId xmlns:p14="http://schemas.microsoft.com/office/powerpoint/2010/main" val="3622112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stretch>
            <a:fillRect/>
          </a:stretch>
        </p:blipFill>
        <p:spPr>
          <a:xfrm>
            <a:off x="0" y="0"/>
            <a:ext cx="9144000" cy="3444240"/>
          </a:xfrm>
          <a:prstGeom prst="rect">
            <a:avLst/>
          </a:prstGeom>
        </p:spPr>
      </p:pic>
      <p:sp>
        <p:nvSpPr>
          <p:cNvPr id="8" name="Text Placeholder 7"/>
          <p:cNvSpPr>
            <a:spLocks noGrp="1"/>
          </p:cNvSpPr>
          <p:nvPr>
            <p:ph type="body" sz="quarter" idx="10"/>
          </p:nvPr>
        </p:nvSpPr>
        <p:spPr>
          <a:xfrm>
            <a:off x="498945" y="3120365"/>
            <a:ext cx="3738558" cy="465554"/>
          </a:xfrm>
        </p:spPr>
        <p:txBody>
          <a:bodyPr>
            <a:noAutofit/>
          </a:bodyPr>
          <a:lstStyle>
            <a:lvl1pPr marL="0" indent="0">
              <a:lnSpc>
                <a:spcPct val="100000"/>
              </a:lnSpc>
              <a:spcAft>
                <a:spcPts val="0"/>
              </a:spcAft>
              <a:buNone/>
              <a:defRPr sz="14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10" name="Text Placeholder 9"/>
          <p:cNvSpPr>
            <a:spLocks noGrp="1"/>
          </p:cNvSpPr>
          <p:nvPr>
            <p:ph type="body" sz="quarter" idx="11"/>
          </p:nvPr>
        </p:nvSpPr>
        <p:spPr>
          <a:xfrm>
            <a:off x="498945" y="3968542"/>
            <a:ext cx="3738558" cy="349481"/>
          </a:xfrm>
        </p:spPr>
        <p:txBody>
          <a:bodyPr>
            <a:noAutofit/>
          </a:bodyPr>
          <a:lstStyle>
            <a:lvl1pPr marL="0" indent="0">
              <a:lnSpc>
                <a:spcPct val="100000"/>
              </a:lnSpc>
              <a:buNone/>
              <a:defRPr sz="1200" b="0">
                <a:solidFill>
                  <a:schemeClr val="tx1"/>
                </a:solidFill>
              </a:defRPr>
            </a:lvl1pPr>
          </a:lstStyle>
          <a:p>
            <a:pPr lvl="0"/>
            <a:r>
              <a:rPr lang="en-US" dirty="0"/>
              <a:t>Click to edit Master text styles</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3" name="Subtitle 2"/>
          <p:cNvSpPr>
            <a:spLocks noGrp="1"/>
          </p:cNvSpPr>
          <p:nvPr>
            <p:ph type="subTitle" idx="1"/>
          </p:nvPr>
        </p:nvSpPr>
        <p:spPr>
          <a:xfrm>
            <a:off x="498945" y="946482"/>
            <a:ext cx="5201767" cy="328617"/>
          </a:xfrm>
        </p:spPr>
        <p:txBody>
          <a:bodyPr anchor="b">
            <a:noAutofit/>
          </a:bodyPr>
          <a:lstStyle>
            <a:lvl1pPr marL="0" indent="0" algn="l">
              <a:buNone/>
              <a:defRPr sz="1600" b="1">
                <a:ln>
                  <a:noFill/>
                </a:ln>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pic>
        <p:nvPicPr>
          <p:cNvPr id="11" name="Picture 10" descr="IRI_logo_tagline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8945" y="4512163"/>
            <a:ext cx="1104397" cy="475488"/>
          </a:xfrm>
          <a:prstGeom prst="rect">
            <a:avLst/>
          </a:prstGeom>
        </p:spPr>
      </p:pic>
    </p:spTree>
    <p:extLst>
      <p:ext uri="{BB962C8B-B14F-4D97-AF65-F5344CB8AC3E}">
        <p14:creationId xmlns:p14="http://schemas.microsoft.com/office/powerpoint/2010/main" val="277299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1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0"/>
            <a:ext cx="9144000" cy="3550920"/>
          </a:xfrm>
          <a:prstGeom prst="rect">
            <a:avLst/>
          </a:prstGeom>
        </p:spPr>
      </p:pic>
      <p:sp>
        <p:nvSpPr>
          <p:cNvPr id="8" name="Text Placeholder 7"/>
          <p:cNvSpPr>
            <a:spLocks noGrp="1"/>
          </p:cNvSpPr>
          <p:nvPr>
            <p:ph type="body" sz="quarter" idx="10"/>
          </p:nvPr>
        </p:nvSpPr>
        <p:spPr>
          <a:xfrm>
            <a:off x="498945" y="3120365"/>
            <a:ext cx="5206736" cy="465554"/>
          </a:xfrm>
        </p:spPr>
        <p:txBody>
          <a:bodyPr>
            <a:noAutofit/>
          </a:bodyPr>
          <a:lstStyle>
            <a:lvl1pPr marL="0" indent="0">
              <a:lnSpc>
                <a:spcPct val="100000"/>
              </a:lnSpc>
              <a:spcAft>
                <a:spcPts val="0"/>
              </a:spcAft>
              <a:buNone/>
              <a:defRPr sz="1600" b="1">
                <a:solidFill>
                  <a:schemeClr val="tx1"/>
                </a:solidFill>
              </a:defRPr>
            </a:lvl1pPr>
            <a:lvl2pPr marL="0">
              <a:lnSpc>
                <a:spcPct val="100000"/>
              </a:lnSpc>
              <a:buNone/>
              <a:defRPr sz="1400" b="1">
                <a:solidFill>
                  <a:schemeClr val="tx1"/>
                </a:solidFill>
              </a:defRPr>
            </a:lvl2pPr>
          </a:lstStyle>
          <a:p>
            <a:pPr lvl="0"/>
            <a:r>
              <a:rPr lang="en-US" dirty="0"/>
              <a:t>Click to edit Master text styles</a:t>
            </a:r>
          </a:p>
          <a:p>
            <a:pPr lvl="0"/>
            <a:r>
              <a:rPr lang="en-US" dirty="0"/>
              <a:t>Second level</a:t>
            </a:r>
          </a:p>
        </p:txBody>
      </p:sp>
      <p:sp>
        <p:nvSpPr>
          <p:cNvPr id="2" name="Title 1"/>
          <p:cNvSpPr>
            <a:spLocks noGrp="1"/>
          </p:cNvSpPr>
          <p:nvPr>
            <p:ph type="ctrTitle" hasCustomPrompt="1"/>
          </p:nvPr>
        </p:nvSpPr>
        <p:spPr>
          <a:xfrm>
            <a:off x="498945" y="1551082"/>
            <a:ext cx="5201767" cy="1391291"/>
          </a:xfrm>
          <a:prstGeom prst="rect">
            <a:avLst/>
          </a:prstGeom>
        </p:spPr>
        <p:txBody>
          <a:bodyPr>
            <a:noAutofit/>
          </a:bodyPr>
          <a:lstStyle>
            <a:lvl1pPr>
              <a:lnSpc>
                <a:spcPts val="3400"/>
              </a:lnSpc>
              <a:defRPr sz="3200" b="1" spc="0" baseline="0">
                <a:solidFill>
                  <a:schemeClr val="bg1"/>
                </a:solidFill>
              </a:defRPr>
            </a:lvl1pPr>
          </a:lstStyle>
          <a:p>
            <a:r>
              <a:rPr lang="en-US" dirty="0"/>
              <a:t>CLICK TO EDIT MASTER TITLE – ALL CAPS</a:t>
            </a:r>
            <a:br>
              <a:rPr lang="en-US" dirty="0"/>
            </a:br>
            <a:r>
              <a:rPr lang="en-US" dirty="0"/>
              <a:t>3 LINES OF COPY MAX</a:t>
            </a:r>
          </a:p>
        </p:txBody>
      </p:sp>
      <p:sp>
        <p:nvSpPr>
          <p:cNvPr id="11" name="Rectangle 10"/>
          <p:cNvSpPr/>
          <p:nvPr userDrawn="1"/>
        </p:nvSpPr>
        <p:spPr bwMode="lt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TextBox 11"/>
          <p:cNvSpPr txBox="1"/>
          <p:nvPr userDrawn="1"/>
        </p:nvSpPr>
        <p:spPr>
          <a:xfrm>
            <a:off x="3706047" y="4844732"/>
            <a:ext cx="4699819" cy="184666"/>
          </a:xfrm>
          <a:prstGeom prst="rect">
            <a:avLst/>
          </a:prstGeom>
          <a:noFill/>
        </p:spPr>
        <p:txBody>
          <a:bodyPr wrap="square" lIns="0" rtlCol="0">
            <a:spAutoFit/>
          </a:bodyPr>
          <a:lstStyle/>
          <a:p>
            <a:pPr algn="r"/>
            <a:r>
              <a:rPr lang="en-US" sz="600" dirty="0"/>
              <a:t>© 2018 Information Resources Inc. (IRI). Confidential and Proprietary.</a:t>
            </a:r>
          </a:p>
        </p:txBody>
      </p:sp>
      <p:sp>
        <p:nvSpPr>
          <p:cNvPr id="16" name="Slide Number Placeholder 5"/>
          <p:cNvSpPr txBox="1">
            <a:spLocks/>
          </p:cNvSpPr>
          <p:nvPr userDrawn="1"/>
        </p:nvSpPr>
        <p:spPr>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pic>
        <p:nvPicPr>
          <p:cNvPr id="17" name="Picture 16" descr="IRI_logo_RGB.w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1389" y="4787944"/>
            <a:ext cx="500970" cy="270650"/>
          </a:xfrm>
          <a:prstGeom prst="rect">
            <a:avLst/>
          </a:prstGeom>
        </p:spPr>
      </p:pic>
    </p:spTree>
    <p:extLst>
      <p:ext uri="{BB962C8B-B14F-4D97-AF65-F5344CB8AC3E}">
        <p14:creationId xmlns:p14="http://schemas.microsoft.com/office/powerpoint/2010/main" val="15815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theme" Target="../theme/theme1.xml"/><Relationship Id="rId35" Type="http://schemas.openxmlformats.org/officeDocument/2006/relationships/image" Target="../media/image1.wm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itle Placeholder 1"/>
          <p:cNvSpPr>
            <a:spLocks noGrp="1"/>
          </p:cNvSpPr>
          <p:nvPr>
            <p:ph type="title"/>
          </p:nvPr>
        </p:nvSpPr>
        <p:spPr bwMode="gray">
          <a:xfrm>
            <a:off x="320040" y="277398"/>
            <a:ext cx="8503920" cy="473864"/>
          </a:xfrm>
          <a:prstGeom prst="rect">
            <a:avLst/>
          </a:prstGeom>
        </p:spPr>
        <p:txBody>
          <a:bodyPr vert="horz" lIns="0" tIns="0" rIns="0" bIns="0" rtlCol="0" anchor="b" anchorCtr="0">
            <a:noAutofit/>
          </a:bodyPr>
          <a:lstStyle/>
          <a:p>
            <a:r>
              <a:rPr lang="en-US" dirty="0"/>
              <a:t>Click to edit Master title style for 1 or 2 line headlines</a:t>
            </a:r>
          </a:p>
        </p:txBody>
      </p:sp>
      <p:sp>
        <p:nvSpPr>
          <p:cNvPr id="12" name="Rectangle 11"/>
          <p:cNvSpPr/>
          <p:nvPr userDrawn="1"/>
        </p:nvSpPr>
        <p:spPr bwMode="gray">
          <a:xfrm>
            <a:off x="0" y="4697730"/>
            <a:ext cx="9144000" cy="445770"/>
          </a:xfrm>
          <a:prstGeom prst="rect">
            <a:avLst/>
          </a:prstGeom>
          <a:gradFill flip="none" rotWithShape="1">
            <a:gsLst>
              <a:gs pos="66000">
                <a:schemeClr val="bg1"/>
              </a:gs>
              <a:gs pos="0">
                <a:schemeClr val="bg1"/>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TextBox 13"/>
          <p:cNvSpPr txBox="1"/>
          <p:nvPr userDrawn="1"/>
        </p:nvSpPr>
        <p:spPr bwMode="gray">
          <a:xfrm>
            <a:off x="3706047" y="4844732"/>
            <a:ext cx="4699819" cy="184666"/>
          </a:xfrm>
          <a:prstGeom prst="rect">
            <a:avLst/>
          </a:prstGeom>
          <a:noFill/>
        </p:spPr>
        <p:txBody>
          <a:bodyPr wrap="square" lIns="0" rtlCol="0">
            <a:spAutoFit/>
          </a:bodyPr>
          <a:lstStyle/>
          <a:p>
            <a:pPr algn="r"/>
            <a:r>
              <a:rPr lang="en-US" sz="600" dirty="0"/>
              <a:t>© 2019 Information Resources Inc. (IRI). Confidential and Proprietary.</a:t>
            </a:r>
          </a:p>
        </p:txBody>
      </p:sp>
      <p:sp>
        <p:nvSpPr>
          <p:cNvPr id="3" name="Text Placeholder 2"/>
          <p:cNvSpPr>
            <a:spLocks noGrp="1"/>
          </p:cNvSpPr>
          <p:nvPr>
            <p:ph type="body" idx="1"/>
          </p:nvPr>
        </p:nvSpPr>
        <p:spPr bwMode="gray">
          <a:xfrm>
            <a:off x="320040" y="959368"/>
            <a:ext cx="8366760" cy="3692844"/>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
        <p:nvSpPr>
          <p:cNvPr id="29" name="Slide Number Placeholder 5"/>
          <p:cNvSpPr txBox="1">
            <a:spLocks/>
          </p:cNvSpPr>
          <p:nvPr userDrawn="1"/>
        </p:nvSpPr>
        <p:spPr bwMode="gray">
          <a:xfrm>
            <a:off x="8223301" y="4834890"/>
            <a:ext cx="565211" cy="273844"/>
          </a:xfrm>
          <a:prstGeom prst="rect">
            <a:avLst/>
          </a:prstGeom>
        </p:spPr>
        <p:txBody>
          <a:bodyPr/>
          <a:lstStyle>
            <a:lvl1pPr algn="r">
              <a:defRPr>
                <a:solidFill>
                  <a:schemeClr val="tx1"/>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8A646B-FACF-4B82-BDFC-72A0DF7DA70D}" type="slidenum">
              <a:rPr kumimoji="0" lang="en-US" sz="800" b="1" i="0" u="none" strike="noStrike" kern="1200" cap="none" spc="0" normalizeH="0" baseline="0" noProof="0" smtClean="0">
                <a:ln>
                  <a:noFill/>
                </a:ln>
                <a:solidFill>
                  <a:schemeClr val="tx1"/>
                </a:solidFill>
                <a:effectLst/>
                <a:uLnTx/>
                <a:uFillTx/>
                <a:latin typeface="+mn-l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US" sz="800" b="1" i="0" u="none" strike="noStrike" kern="1200" cap="none" spc="0" normalizeH="0" baseline="0" noProof="0" dirty="0">
              <a:ln>
                <a:noFill/>
              </a:ln>
              <a:solidFill>
                <a:schemeClr val="tx1"/>
              </a:solidFill>
              <a:effectLst/>
              <a:uLnTx/>
              <a:uFillTx/>
              <a:latin typeface="+mn-lt"/>
              <a:ea typeface="+mn-ea"/>
              <a:cs typeface="+mn-cs"/>
            </a:endParaRPr>
          </a:p>
        </p:txBody>
      </p:sp>
      <p:sp>
        <p:nvSpPr>
          <p:cNvPr id="9" name="Rectangle 8"/>
          <p:cNvSpPr/>
          <p:nvPr userDrawn="1"/>
        </p:nvSpPr>
        <p:spPr bwMode="gray">
          <a:xfrm>
            <a:off x="0" y="-4883"/>
            <a:ext cx="9144000" cy="159934"/>
          </a:xfrm>
          <a:prstGeom prst="rect">
            <a:avLst/>
          </a:prstGeom>
          <a:gradFill flip="none" rotWithShape="1">
            <a:gsLst>
              <a:gs pos="76000">
                <a:srgbClr val="007BBC"/>
              </a:gs>
              <a:gs pos="0">
                <a:schemeClr val="accent1"/>
              </a:gs>
              <a:gs pos="43000">
                <a:srgbClr val="004A93"/>
              </a:gs>
              <a:gs pos="56000">
                <a:srgbClr val="0062A7"/>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15" name="Straight Connector 14"/>
          <p:cNvCxnSpPr/>
          <p:nvPr userDrawn="1"/>
        </p:nvCxnSpPr>
        <p:spPr bwMode="gray">
          <a:xfrm>
            <a:off x="320040" y="811174"/>
            <a:ext cx="8503920" cy="1191"/>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pic>
        <p:nvPicPr>
          <p:cNvPr id="24" name="Picture 23" descr="IRI_logo_RGB.wmf"/>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bwMode="gray">
          <a:xfrm>
            <a:off x="361389" y="4787944"/>
            <a:ext cx="500970" cy="270650"/>
          </a:xfrm>
          <a:prstGeom prst="rect">
            <a:avLst/>
          </a:prstGeom>
        </p:spPr>
      </p:pic>
      <p:sp>
        <p:nvSpPr>
          <p:cNvPr id="2" name="AutoShape 2" descr="Nestlé"/>
          <p:cNvSpPr>
            <a:spLocks noChangeAspect="1" noChangeArrowheads="1"/>
          </p:cNvSpPr>
          <p:nvPr userDrawn="1"/>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val="192834183"/>
      </p:ext>
    </p:extLst>
  </p:cSld>
  <p:clrMap bg1="lt1" tx1="dk1" bg2="lt2" tx2="dk2" accent1="accent1" accent2="accent2" accent3="accent3" accent4="accent4" accent5="accent5" accent6="accent6" hlink="hlink" folHlink="folHlink"/>
  <p:sldLayoutIdLst>
    <p:sldLayoutId id="2147483662" r:id="rId1"/>
    <p:sldLayoutId id="2147483719" r:id="rId2"/>
    <p:sldLayoutId id="2147483685" r:id="rId3"/>
    <p:sldLayoutId id="2147483686" r:id="rId4"/>
    <p:sldLayoutId id="2147483687" r:id="rId5"/>
    <p:sldLayoutId id="2147483684" r:id="rId6"/>
    <p:sldLayoutId id="2147483720" r:id="rId7"/>
    <p:sldLayoutId id="2147483721" r:id="rId8"/>
    <p:sldLayoutId id="2147483691" r:id="rId9"/>
    <p:sldLayoutId id="2147483688" r:id="rId10"/>
    <p:sldLayoutId id="2147483692" r:id="rId11"/>
    <p:sldLayoutId id="2147483693" r:id="rId12"/>
    <p:sldLayoutId id="2147483694" r:id="rId13"/>
    <p:sldLayoutId id="2147483695" r:id="rId14"/>
    <p:sldLayoutId id="2147483696" r:id="rId15"/>
    <p:sldLayoutId id="2147483689" r:id="rId16"/>
    <p:sldLayoutId id="2147483669" r:id="rId17"/>
    <p:sldLayoutId id="2147483670" r:id="rId18"/>
    <p:sldLayoutId id="2147483672" r:id="rId19"/>
    <p:sldLayoutId id="2147483673" r:id="rId20"/>
    <p:sldLayoutId id="2147483718" r:id="rId21"/>
    <p:sldLayoutId id="2147483717" r:id="rId22"/>
    <p:sldLayoutId id="2147483664" r:id="rId23"/>
    <p:sldLayoutId id="2147483676" r:id="rId24"/>
    <p:sldLayoutId id="2147483702" r:id="rId25"/>
    <p:sldLayoutId id="2147483678" r:id="rId26"/>
    <p:sldLayoutId id="2147483677" r:id="rId27"/>
    <p:sldLayoutId id="2147483667" r:id="rId28"/>
    <p:sldLayoutId id="2147483698" r:id="rId29"/>
    <p:sldLayoutId id="2147483723" r:id="rId30"/>
    <p:sldLayoutId id="2147483737" r:id="rId31"/>
    <p:sldLayoutId id="2147483738" r:id="rId32"/>
    <p:sldLayoutId id="2147483745" r:id="rId3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800" rtl="0" eaLnBrk="1" latinLnBrk="0" hangingPunct="1">
        <a:spcBef>
          <a:spcPct val="0"/>
        </a:spcBef>
        <a:buNone/>
        <a:defRPr sz="1800" kern="1200">
          <a:solidFill>
            <a:schemeClr val="accent3"/>
          </a:solidFill>
          <a:latin typeface="+mj-lt"/>
          <a:ea typeface="+mj-ea"/>
          <a:cs typeface="+mj-cs"/>
        </a:defRPr>
      </a:lvl1pPr>
    </p:titleStyle>
    <p:bodyStyle>
      <a:lvl1pPr marL="170260" indent="-170260" algn="l" defTabSz="685800" rtl="0" eaLnBrk="1" latinLnBrk="0" hangingPunct="1">
        <a:lnSpc>
          <a:spcPct val="100000"/>
        </a:lnSpc>
        <a:spcBef>
          <a:spcPts val="0"/>
        </a:spcBef>
        <a:spcAft>
          <a:spcPts val="450"/>
        </a:spcAft>
        <a:buClr>
          <a:schemeClr val="tx1"/>
        </a:buClr>
        <a:buFont typeface="Arial" pitchFamily="34" charset="0"/>
        <a:buChar char="•"/>
        <a:defRPr sz="1400" kern="1200">
          <a:solidFill>
            <a:schemeClr val="tx1"/>
          </a:solidFill>
          <a:latin typeface="+mn-lt"/>
          <a:ea typeface="+mn-ea"/>
          <a:cs typeface="+mn-cs"/>
        </a:defRPr>
      </a:lvl1pPr>
      <a:lvl2pPr marL="431006" indent="-167879" algn="l" defTabSz="685800" rtl="0" eaLnBrk="1" latinLnBrk="0" hangingPunct="1">
        <a:lnSpc>
          <a:spcPct val="100000"/>
        </a:lnSpc>
        <a:spcBef>
          <a:spcPts val="0"/>
        </a:spcBef>
        <a:spcAft>
          <a:spcPts val="450"/>
        </a:spcAft>
        <a:buClr>
          <a:schemeClr val="tx1"/>
        </a:buClr>
        <a:buFont typeface="Arial" pitchFamily="34" charset="0"/>
        <a:buChar char="–"/>
        <a:defRPr sz="1400" kern="1200">
          <a:solidFill>
            <a:schemeClr val="tx1"/>
          </a:solidFill>
          <a:latin typeface="+mn-lt"/>
          <a:ea typeface="+mn-ea"/>
          <a:cs typeface="+mn-cs"/>
        </a:defRPr>
      </a:lvl2pPr>
      <a:lvl3pPr marL="677466" indent="-171450" algn="l" defTabSz="1584722" rtl="0" eaLnBrk="1" latinLnBrk="0" hangingPunct="1">
        <a:lnSpc>
          <a:spcPct val="100000"/>
        </a:lnSpc>
        <a:spcBef>
          <a:spcPts val="0"/>
        </a:spcBef>
        <a:spcAft>
          <a:spcPts val="450"/>
        </a:spcAft>
        <a:buClr>
          <a:schemeClr val="tx1"/>
        </a:buClr>
        <a:buSzPct val="80000"/>
        <a:buFont typeface="Courier New"/>
        <a:buChar char="o"/>
        <a:defRPr sz="1400" kern="1200">
          <a:solidFill>
            <a:schemeClr val="tx1"/>
          </a:solidFill>
          <a:latin typeface="+mn-lt"/>
          <a:ea typeface="+mn-ea"/>
          <a:cs typeface="+mn-cs"/>
        </a:defRPr>
      </a:lvl3pPr>
      <a:lvl4pPr marL="1200150" indent="-171450" algn="l" defTabSz="685800" rtl="0" eaLnBrk="1" latinLnBrk="0" hangingPunct="1">
        <a:lnSpc>
          <a:spcPts val="1350"/>
        </a:lnSpc>
        <a:spcBef>
          <a:spcPct val="20000"/>
        </a:spcBef>
        <a:buClr>
          <a:schemeClr val="accent2"/>
        </a:buClr>
        <a:buFont typeface="Arial" pitchFamily="34" charset="0"/>
        <a:buChar char="–"/>
        <a:defRPr sz="900" kern="1200">
          <a:solidFill>
            <a:schemeClr val="tx1"/>
          </a:solidFill>
          <a:latin typeface="+mn-lt"/>
          <a:ea typeface="+mn-ea"/>
          <a:cs typeface="+mn-cs"/>
        </a:defRPr>
      </a:lvl4pPr>
      <a:lvl5pPr marL="1543050" indent="-171450" algn="l" defTabSz="685800" rtl="0" eaLnBrk="1" latinLnBrk="0" hangingPunct="1">
        <a:lnSpc>
          <a:spcPts val="1350"/>
        </a:lnSpc>
        <a:spcBef>
          <a:spcPct val="20000"/>
        </a:spcBef>
        <a:buClr>
          <a:schemeClr val="accent2"/>
        </a:buClr>
        <a:buFont typeface="Arial" pitchFamily="34" charset="0"/>
        <a:buChar char="•"/>
        <a:defRPr sz="9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25.png"/><Relationship Id="rId5" Type="http://schemas.openxmlformats.org/officeDocument/2006/relationships/image" Target="../media/image26.png"/><Relationship Id="rId6" Type="http://schemas.microsoft.com/office/2007/relationships/hdphoto" Target="../media/hdphoto1.wdp"/><Relationship Id="rId7" Type="http://schemas.openxmlformats.org/officeDocument/2006/relationships/image" Target="../media/image27.png"/><Relationship Id="rId8" Type="http://schemas.openxmlformats.org/officeDocument/2006/relationships/image" Target="../media/image28.png"/><Relationship Id="rId1" Type="http://schemas.openxmlformats.org/officeDocument/2006/relationships/tags" Target="../tags/tag1.xml"/><Relationship Id="rId2"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microsoft.com/office/2007/relationships/hdphoto" Target="../media/hdphoto1.wdp"/><Relationship Id="rId9" Type="http://schemas.openxmlformats.org/officeDocument/2006/relationships/image" Target="../media/image28.png"/><Relationship Id="rId1" Type="http://schemas.openxmlformats.org/officeDocument/2006/relationships/tags" Target="../tags/tag2.xml"/><Relationship Id="rId2"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chart" Target="../charts/chart1.xml"/><Relationship Id="rId5" Type="http://schemas.openxmlformats.org/officeDocument/2006/relationships/chart" Target="../charts/chart2.xml"/><Relationship Id="rId1" Type="http://schemas.openxmlformats.org/officeDocument/2006/relationships/tags" Target="../tags/tag3.xml"/><Relationship Id="rId2"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it-IT" dirty="0" smtClean="0"/>
              <a:t>Sales of mass consumer </a:t>
            </a:r>
            <a:r>
              <a:rPr lang="it-IT" dirty="0" err="1" smtClean="0"/>
              <a:t>goods</a:t>
            </a:r>
            <a:r>
              <a:rPr lang="it-IT" dirty="0" smtClean="0"/>
              <a:t> </a:t>
            </a:r>
            <a:r>
              <a:rPr lang="it-IT" dirty="0" smtClean="0"/>
              <a:t>record a </a:t>
            </a:r>
            <a:r>
              <a:rPr lang="it-IT" b="1" dirty="0" smtClean="0"/>
              <a:t>positive performance </a:t>
            </a:r>
            <a:r>
              <a:rPr lang="it-IT" dirty="0" smtClean="0"/>
              <a:t>and Private </a:t>
            </a:r>
            <a:r>
              <a:rPr lang="it-IT" dirty="0" err="1" smtClean="0"/>
              <a:t>Labels</a:t>
            </a:r>
            <a:r>
              <a:rPr lang="it-IT" dirty="0" smtClean="0"/>
              <a:t> </a:t>
            </a:r>
            <a:r>
              <a:rPr lang="it-IT" dirty="0" err="1" smtClean="0"/>
              <a:t>achieve</a:t>
            </a:r>
            <a:r>
              <a:rPr lang="it-IT" dirty="0" smtClean="0"/>
              <a:t> a </a:t>
            </a:r>
            <a:r>
              <a:rPr lang="it-IT" b="1" dirty="0" smtClean="0"/>
              <a:t>20% share</a:t>
            </a:r>
            <a:endParaRPr lang="it-IT" dirty="0">
              <a:solidFill>
                <a:srgbClr val="FF0000"/>
              </a:solidFill>
            </a:endParaRPr>
          </a:p>
        </p:txBody>
      </p:sp>
      <p:sp>
        <p:nvSpPr>
          <p:cNvPr id="66" name="Rectangle 65"/>
          <p:cNvSpPr/>
          <p:nvPr/>
        </p:nvSpPr>
        <p:spPr bwMode="gray">
          <a:xfrm>
            <a:off x="825916" y="1125326"/>
            <a:ext cx="7473817" cy="823224"/>
          </a:xfrm>
          <a:prstGeom prst="rect">
            <a:avLst/>
          </a:prstGeom>
          <a:solidFill>
            <a:srgbClr val="009FDA"/>
          </a:solidFill>
          <a:ln w="25400" cap="flat" cmpd="sng" algn="ctr">
            <a:noFill/>
            <a:prstDash val="solid"/>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mj-lt"/>
              <a:ea typeface="+mn-ea"/>
              <a:cs typeface="+mn-cs"/>
            </a:endParaRPr>
          </a:p>
        </p:txBody>
      </p:sp>
      <p:sp>
        <p:nvSpPr>
          <p:cNvPr id="67" name="Text Placeholder 1"/>
          <p:cNvSpPr txBox="1">
            <a:spLocks/>
          </p:cNvSpPr>
          <p:nvPr/>
        </p:nvSpPr>
        <p:spPr bwMode="gray">
          <a:xfrm>
            <a:off x="933380" y="1163263"/>
            <a:ext cx="3199356" cy="646784"/>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450"/>
              </a:spcAft>
              <a:buClrTx/>
              <a:buSzTx/>
              <a:buFont typeface="Arial" pitchFamily="34" charset="0"/>
              <a:buNone/>
              <a:tabLst/>
              <a:defRPr/>
            </a:pPr>
            <a:r>
              <a:rPr lang="en-US" sz="2400" b="1" baseline="30000" dirty="0" smtClean="0">
                <a:solidFill>
                  <a:prstClr val="white"/>
                </a:solidFill>
                <a:latin typeface="+mj-lt"/>
              </a:rPr>
              <a:t>1</a:t>
            </a:r>
            <a:r>
              <a:rPr lang="en-US" sz="2400" b="1" dirty="0" smtClean="0">
                <a:solidFill>
                  <a:prstClr val="white"/>
                </a:solidFill>
                <a:latin typeface="+mj-lt"/>
              </a:rPr>
              <a:t>2019 MASS CONSUMER GOODS</a:t>
            </a:r>
            <a:endParaRPr lang="en-US" sz="2400" b="1" dirty="0">
              <a:solidFill>
                <a:prstClr val="white"/>
              </a:solidFill>
              <a:latin typeface="+mj-lt"/>
            </a:endParaRPr>
          </a:p>
        </p:txBody>
      </p:sp>
      <p:sp>
        <p:nvSpPr>
          <p:cNvPr id="69" name="Text Placeholder 1"/>
          <p:cNvSpPr txBox="1">
            <a:spLocks/>
          </p:cNvSpPr>
          <p:nvPr/>
        </p:nvSpPr>
        <p:spPr bwMode="gray">
          <a:xfrm>
            <a:off x="4178731" y="1231890"/>
            <a:ext cx="2075388" cy="615585"/>
          </a:xfrm>
          <a:prstGeom prst="rect">
            <a:avLst/>
          </a:prstGeom>
        </p:spPr>
        <p:txBody>
          <a:bodyPr vert="horz"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450"/>
              </a:spcAft>
              <a:buClrTx/>
              <a:buSzTx/>
              <a:buFont typeface="Arial" pitchFamily="34" charset="0"/>
              <a:buNone/>
              <a:tabLst/>
              <a:defRPr/>
            </a:pPr>
            <a:r>
              <a:rPr lang="en-US" sz="4800" b="1" dirty="0">
                <a:solidFill>
                  <a:prstClr val="white"/>
                </a:solidFill>
                <a:latin typeface="+mj-lt"/>
              </a:rPr>
              <a:t>+2,1</a:t>
            </a:r>
            <a:r>
              <a:rPr kumimoji="0" lang="en-US" sz="4800" b="1" i="0" u="none" strike="noStrike" kern="1200" cap="none" spc="0" normalizeH="0" baseline="0" noProof="0" dirty="0">
                <a:ln>
                  <a:noFill/>
                </a:ln>
                <a:solidFill>
                  <a:prstClr val="white"/>
                </a:solidFill>
                <a:effectLst/>
                <a:uLnTx/>
                <a:uFillTx/>
                <a:latin typeface="+mj-lt"/>
                <a:ea typeface="+mn-ea"/>
                <a:cs typeface="+mn-cs"/>
              </a:rPr>
              <a:t>%</a:t>
            </a:r>
          </a:p>
        </p:txBody>
      </p:sp>
      <p:sp>
        <p:nvSpPr>
          <p:cNvPr id="57" name="Rectangle 56"/>
          <p:cNvSpPr/>
          <p:nvPr/>
        </p:nvSpPr>
        <p:spPr bwMode="gray">
          <a:xfrm>
            <a:off x="825917" y="3470603"/>
            <a:ext cx="4063173" cy="823224"/>
          </a:xfrm>
          <a:prstGeom prst="rect">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mj-lt"/>
              <a:ea typeface="+mn-ea"/>
              <a:cs typeface="+mn-cs"/>
            </a:endParaRPr>
          </a:p>
        </p:txBody>
      </p:sp>
      <p:sp>
        <p:nvSpPr>
          <p:cNvPr id="61" name="Text Placeholder 1"/>
          <p:cNvSpPr txBox="1">
            <a:spLocks/>
          </p:cNvSpPr>
          <p:nvPr/>
        </p:nvSpPr>
        <p:spPr bwMode="gray">
          <a:xfrm>
            <a:off x="909303" y="3553969"/>
            <a:ext cx="2490200" cy="656488"/>
          </a:xfrm>
          <a:prstGeom prst="rect">
            <a:avLst/>
          </a:prstGeom>
        </p:spPr>
        <p:txBody>
          <a:bodyPr vert="horz"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600" b="1" kern="0" baseline="30000" dirty="0" smtClean="0">
                <a:solidFill>
                  <a:schemeClr val="bg1"/>
                </a:solidFill>
              </a:rPr>
              <a:t>4</a:t>
            </a:r>
            <a:r>
              <a:rPr lang="it-IT" sz="1600" b="1" kern="0" dirty="0" smtClean="0">
                <a:solidFill>
                  <a:schemeClr val="bg1"/>
                </a:solidFill>
              </a:rPr>
              <a:t>Assortments </a:t>
            </a:r>
            <a:r>
              <a:rPr lang="it-IT" sz="1600" b="1" kern="0" dirty="0" err="1" smtClean="0">
                <a:solidFill>
                  <a:schemeClr val="bg1"/>
                </a:solidFill>
              </a:rPr>
              <a:t>shrinking</a:t>
            </a:r>
            <a:r>
              <a:rPr lang="it-IT" sz="1600" b="1" kern="0" dirty="0" smtClean="0">
                <a:solidFill>
                  <a:schemeClr val="bg1"/>
                </a:solidFill>
              </a:rPr>
              <a:t> </a:t>
            </a:r>
            <a:r>
              <a:rPr lang="it-IT" sz="1600" b="1" kern="0" dirty="0" err="1" smtClean="0">
                <a:solidFill>
                  <a:schemeClr val="bg1"/>
                </a:solidFill>
              </a:rPr>
              <a:t>but</a:t>
            </a:r>
            <a:r>
              <a:rPr lang="it-IT" sz="1600" b="1" kern="0" dirty="0" smtClean="0">
                <a:solidFill>
                  <a:schemeClr val="bg1"/>
                </a:solidFill>
              </a:rPr>
              <a:t> Private </a:t>
            </a:r>
            <a:r>
              <a:rPr lang="it-IT" sz="1600" b="1" kern="0" dirty="0" err="1" smtClean="0">
                <a:solidFill>
                  <a:schemeClr val="bg1"/>
                </a:solidFill>
              </a:rPr>
              <a:t>Labels</a:t>
            </a:r>
            <a:r>
              <a:rPr lang="it-IT" sz="1600" b="1" kern="0" dirty="0" smtClean="0">
                <a:solidFill>
                  <a:schemeClr val="bg1"/>
                </a:solidFill>
              </a:rPr>
              <a:t> </a:t>
            </a:r>
            <a:r>
              <a:rPr lang="it-IT" sz="1600" b="1" kern="0" dirty="0" err="1" smtClean="0">
                <a:solidFill>
                  <a:schemeClr val="bg1"/>
                </a:solidFill>
              </a:rPr>
              <a:t>growing</a:t>
            </a:r>
            <a:endParaRPr lang="it-IT" sz="1600" b="1" kern="0" dirty="0" smtClean="0">
              <a:solidFill>
                <a:schemeClr val="bg1"/>
              </a:solidFill>
            </a:endParaRPr>
          </a:p>
        </p:txBody>
      </p:sp>
      <p:sp>
        <p:nvSpPr>
          <p:cNvPr id="50" name="Rectangle 49"/>
          <p:cNvSpPr/>
          <p:nvPr/>
        </p:nvSpPr>
        <p:spPr bwMode="gray">
          <a:xfrm>
            <a:off x="825916" y="2046590"/>
            <a:ext cx="3683954" cy="1325974"/>
          </a:xfrm>
          <a:prstGeom prst="rect">
            <a:avLst/>
          </a:prstGeom>
          <a:solidFill>
            <a:srgbClr val="002776"/>
          </a:solidFill>
          <a:ln w="25400" cap="flat" cmpd="sng" algn="ctr">
            <a:noFill/>
            <a:prstDash val="solid"/>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mj-lt"/>
              <a:ea typeface="+mn-ea"/>
              <a:cs typeface="+mn-cs"/>
            </a:endParaRPr>
          </a:p>
        </p:txBody>
      </p:sp>
      <p:sp>
        <p:nvSpPr>
          <p:cNvPr id="55" name="Text Placeholder 1"/>
          <p:cNvSpPr txBox="1">
            <a:spLocks/>
          </p:cNvSpPr>
          <p:nvPr/>
        </p:nvSpPr>
        <p:spPr bwMode="gray">
          <a:xfrm>
            <a:off x="923026" y="2489990"/>
            <a:ext cx="3062378" cy="326651"/>
          </a:xfrm>
          <a:prstGeom prst="rect">
            <a:avLst/>
          </a:prstGeom>
        </p:spPr>
        <p:txBody>
          <a:bodyPr vert="horz"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685800" rtl="0" eaLnBrk="1" fontAlgn="auto" latinLnBrk="0" hangingPunct="1">
              <a:lnSpc>
                <a:spcPct val="100000"/>
              </a:lnSpc>
              <a:spcBef>
                <a:spcPts val="0"/>
              </a:spcBef>
              <a:buClrTx/>
              <a:buSzTx/>
              <a:buFont typeface="Arial" pitchFamily="34" charset="0"/>
              <a:buNone/>
              <a:tabLst/>
              <a:defRPr/>
            </a:pPr>
            <a:r>
              <a:rPr lang="en-US" sz="3200" b="1" kern="0" dirty="0">
                <a:solidFill>
                  <a:schemeClr val="bg1"/>
                </a:solidFill>
              </a:rPr>
              <a:t>+0,6 </a:t>
            </a:r>
            <a:r>
              <a:rPr lang="en-US" sz="1600" b="1" kern="0" dirty="0">
                <a:solidFill>
                  <a:schemeClr val="bg1"/>
                </a:solidFill>
              </a:rPr>
              <a:t/>
            </a:r>
            <a:br>
              <a:rPr lang="en-US" sz="1600" b="1" kern="0" dirty="0">
                <a:solidFill>
                  <a:schemeClr val="bg1"/>
                </a:solidFill>
              </a:rPr>
            </a:br>
            <a:r>
              <a:rPr lang="en-US" sz="1600" b="1" kern="0" baseline="30000" dirty="0">
                <a:solidFill>
                  <a:schemeClr val="bg1"/>
                </a:solidFill>
              </a:rPr>
              <a:t>2</a:t>
            </a:r>
            <a:r>
              <a:rPr lang="en-US" sz="1600" b="1" kern="0" dirty="0">
                <a:solidFill>
                  <a:schemeClr val="bg1"/>
                </a:solidFill>
              </a:rPr>
              <a:t>Trading Up, </a:t>
            </a:r>
            <a:r>
              <a:rPr lang="en-US" sz="1600" b="1" kern="0" dirty="0" smtClean="0">
                <a:solidFill>
                  <a:schemeClr val="bg1"/>
                </a:solidFill>
              </a:rPr>
              <a:t>in the context of a deflating market</a:t>
            </a:r>
            <a:endParaRPr lang="en-US" sz="1600" b="1" kern="0" dirty="0">
              <a:solidFill>
                <a:schemeClr val="bg1"/>
              </a:solidFill>
            </a:endParaRPr>
          </a:p>
        </p:txBody>
      </p:sp>
      <p:sp>
        <p:nvSpPr>
          <p:cNvPr id="42" name="Rectangle 41"/>
          <p:cNvSpPr/>
          <p:nvPr/>
        </p:nvSpPr>
        <p:spPr bwMode="gray">
          <a:xfrm>
            <a:off x="4615778" y="2046590"/>
            <a:ext cx="3683955" cy="1325974"/>
          </a:xfrm>
          <a:prstGeom prst="rect">
            <a:avLst/>
          </a:prstGeom>
          <a:solidFill>
            <a:srgbClr val="3F9C35"/>
          </a:solidFill>
          <a:ln w="25400" cap="flat" cmpd="sng" algn="ctr">
            <a:noFill/>
            <a:prstDash val="solid"/>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0000"/>
              </a:solidFill>
              <a:effectLst/>
              <a:uLnTx/>
              <a:uFillTx/>
              <a:latin typeface="+mj-lt"/>
              <a:ea typeface="+mn-ea"/>
              <a:cs typeface="+mn-cs"/>
            </a:endParaRPr>
          </a:p>
        </p:txBody>
      </p:sp>
      <p:sp>
        <p:nvSpPr>
          <p:cNvPr id="44" name="Text Placeholder 1"/>
          <p:cNvSpPr txBox="1">
            <a:spLocks/>
          </p:cNvSpPr>
          <p:nvPr/>
        </p:nvSpPr>
        <p:spPr bwMode="gray">
          <a:xfrm>
            <a:off x="6313724" y="2237421"/>
            <a:ext cx="1425108" cy="326651"/>
          </a:xfrm>
          <a:prstGeom prst="rect">
            <a:avLst/>
          </a:prstGeom>
        </p:spPr>
        <p:txBody>
          <a:bodyPr vert="horz"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450"/>
              </a:spcAft>
              <a:buClrTx/>
              <a:buSzTx/>
              <a:buFont typeface="Arial" pitchFamily="34" charset="0"/>
              <a:buNone/>
              <a:tabLst/>
              <a:defRPr/>
            </a:pPr>
            <a:r>
              <a:rPr lang="en-US" sz="3200" b="1" dirty="0">
                <a:solidFill>
                  <a:schemeClr val="bg1"/>
                </a:solidFill>
                <a:latin typeface="+mj-lt"/>
              </a:rPr>
              <a:t>+4,6</a:t>
            </a:r>
            <a:r>
              <a:rPr kumimoji="0" lang="en-US" sz="3200" b="1" i="0" u="none" strike="noStrike" kern="1200" cap="none" spc="0" normalizeH="0" baseline="0" noProof="0" dirty="0">
                <a:ln>
                  <a:noFill/>
                </a:ln>
                <a:solidFill>
                  <a:schemeClr val="bg1"/>
                </a:solidFill>
                <a:effectLst/>
                <a:uLnTx/>
                <a:uFillTx/>
                <a:latin typeface="+mj-lt"/>
                <a:ea typeface="+mn-ea"/>
                <a:cs typeface="+mn-cs"/>
              </a:rPr>
              <a:t>%</a:t>
            </a:r>
          </a:p>
        </p:txBody>
      </p:sp>
      <p:sp>
        <p:nvSpPr>
          <p:cNvPr id="45" name="Text Placeholder 1"/>
          <p:cNvSpPr txBox="1">
            <a:spLocks/>
          </p:cNvSpPr>
          <p:nvPr/>
        </p:nvSpPr>
        <p:spPr bwMode="gray">
          <a:xfrm>
            <a:off x="4734356" y="2362746"/>
            <a:ext cx="1667250" cy="326651"/>
          </a:xfrm>
          <a:prstGeom prst="rect">
            <a:avLst/>
          </a:prstGeom>
        </p:spPr>
        <p:txBody>
          <a:bodyPr vert="horz"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ts val="1600"/>
              </a:lnSpc>
              <a:spcBef>
                <a:spcPts val="0"/>
              </a:spcBef>
              <a:spcAft>
                <a:spcPts val="450"/>
              </a:spcAft>
              <a:buClrTx/>
              <a:buSzTx/>
              <a:buFont typeface="Arial" pitchFamily="34" charset="0"/>
              <a:buNone/>
              <a:tabLst/>
              <a:defRPr/>
            </a:pPr>
            <a:r>
              <a:rPr lang="en-US" sz="2400" b="1" baseline="30000" noProof="0" dirty="0" smtClean="0">
                <a:solidFill>
                  <a:prstClr val="white"/>
                </a:solidFill>
              </a:rPr>
              <a:t>3</a:t>
            </a:r>
            <a:r>
              <a:rPr lang="en-US" sz="2400" b="1" dirty="0" smtClean="0">
                <a:solidFill>
                  <a:prstClr val="white"/>
                </a:solidFill>
                <a:latin typeface="+mj-lt"/>
              </a:rPr>
              <a:t>Private Labels</a:t>
            </a:r>
            <a:endParaRPr kumimoji="0" lang="en-US" sz="2400" b="1" i="0" u="none" strike="noStrike" kern="1200" cap="none" spc="0" normalizeH="0" baseline="0" noProof="0" dirty="0">
              <a:ln>
                <a:noFill/>
              </a:ln>
              <a:solidFill>
                <a:prstClr val="white"/>
              </a:solidFill>
              <a:effectLst/>
              <a:uLnTx/>
              <a:uFillTx/>
              <a:latin typeface="+mj-lt"/>
            </a:endParaRPr>
          </a:p>
        </p:txBody>
      </p:sp>
      <p:sp>
        <p:nvSpPr>
          <p:cNvPr id="3" name="AutoShape 4" descr="Image result for marca privat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3" name="McK Footnote"/>
          <p:cNvSpPr txBox="1">
            <a:spLocks noChangeArrowheads="1"/>
          </p:cNvSpPr>
          <p:nvPr>
            <p:custDataLst>
              <p:tags r:id="rId1"/>
            </p:custDataLst>
          </p:nvPr>
        </p:nvSpPr>
        <p:spPr bwMode="auto">
          <a:xfrm>
            <a:off x="655200" y="4477030"/>
            <a:ext cx="8413200" cy="199718"/>
          </a:xfrm>
          <a:prstGeom prst="rect">
            <a:avLst/>
          </a:prstGeom>
          <a:noFill/>
          <a:ln w="9525">
            <a:noFill/>
            <a:miter lim="800000"/>
            <a:headEnd/>
            <a:tailEnd/>
          </a:ln>
          <a:effectLst/>
        </p:spPr>
        <p:txBody>
          <a:bodyPr lIns="0" tIns="0" rIns="0" bIns="0" anchor="b"/>
          <a:lstStyle/>
          <a:p>
            <a:pPr marL="586341" indent="-586341" algn="r" defTabSz="913526">
              <a:tabLst>
                <a:tab pos="544228" algn="r"/>
              </a:tabLst>
            </a:pPr>
            <a:r>
              <a:rPr lang="it-IT" sz="600" i="1" dirty="0"/>
              <a:t>Fonte: IRI </a:t>
            </a:r>
            <a:r>
              <a:rPr lang="it-IT" sz="600" i="1" dirty="0" err="1"/>
              <a:t>Infoscan</a:t>
            </a:r>
            <a:r>
              <a:rPr lang="it-IT" sz="600" i="1" dirty="0"/>
              <a:t> Census</a:t>
            </a:r>
            <a:r>
              <a:rPr lang="it-IT" altLang="en-US" sz="600" i="1" baseline="30000" dirty="0"/>
              <a:t>®</a:t>
            </a:r>
            <a:r>
              <a:rPr lang="it-IT" sz="600" i="1" dirty="0"/>
              <a:t>.YTD19: 47 settimane terminanti il 24 novembre 2019. </a:t>
            </a:r>
            <a:r>
              <a:rPr lang="it-IT" sz="600" i="1" baseline="30000" dirty="0"/>
              <a:t>1</a:t>
            </a:r>
            <a:r>
              <a:rPr lang="it-IT" altLang="zh-CN" sz="600" i="1" dirty="0">
                <a:ea typeface="宋体" pitchFamily="2" charset="-122"/>
                <a:sym typeface="Arial"/>
              </a:rPr>
              <a:t>Ipermercati + Supermercati + Libero Servizio Piccolo + Specialisti Casa  Persona + </a:t>
            </a:r>
            <a:r>
              <a:rPr lang="it-IT" altLang="zh-CN" sz="600" i="1" dirty="0" err="1">
                <a:ea typeface="宋体" pitchFamily="2" charset="-122"/>
                <a:sym typeface="Arial"/>
              </a:rPr>
              <a:t>Petshop</a:t>
            </a:r>
            <a:r>
              <a:rPr lang="it-IT" altLang="zh-CN" sz="600" i="1" dirty="0">
                <a:ea typeface="宋体" pitchFamily="2" charset="-122"/>
                <a:sym typeface="Arial"/>
              </a:rPr>
              <a:t> Tradizionali + </a:t>
            </a:r>
            <a:r>
              <a:rPr lang="it-IT" altLang="zh-CN" sz="600" i="1" dirty="0" err="1">
                <a:ea typeface="宋体" pitchFamily="2" charset="-122"/>
                <a:sym typeface="Arial"/>
              </a:rPr>
              <a:t>Petshop</a:t>
            </a:r>
            <a:r>
              <a:rPr lang="it-IT" altLang="zh-CN" sz="600" i="1" dirty="0">
                <a:ea typeface="宋体" pitchFamily="2" charset="-122"/>
                <a:sym typeface="Arial"/>
              </a:rPr>
              <a:t> Catene + Discount + Online.</a:t>
            </a:r>
          </a:p>
          <a:p>
            <a:pPr algn="r"/>
            <a:r>
              <a:rPr lang="it-IT" sz="600" i="1" baseline="30000" dirty="0"/>
              <a:t>2</a:t>
            </a:r>
            <a:r>
              <a:rPr lang="it-IT" sz="600" i="1" dirty="0"/>
              <a:t>Ipermercati + Supermercati + Libero Servizio Piccolo + Specialisti Casa Persona. </a:t>
            </a:r>
            <a:r>
              <a:rPr lang="it-IT" sz="600" i="1" baseline="30000" dirty="0"/>
              <a:t>3</a:t>
            </a:r>
            <a:r>
              <a:rPr lang="it-IT" sz="600" i="1" dirty="0"/>
              <a:t>Ipermercati + Supermercati + Libero Servizio Piccolo. </a:t>
            </a:r>
            <a:r>
              <a:rPr lang="it-IT" sz="600" i="1" baseline="30000" dirty="0"/>
              <a:t>4</a:t>
            </a:r>
            <a:r>
              <a:rPr lang="it-IT" sz="600" i="1" dirty="0"/>
              <a:t>Trend NMR Novembre ‘19 vs Novembre ’18 Ipermercati + Supermercati + Libero Servizio Piccolo.</a:t>
            </a:r>
            <a:r>
              <a:rPr lang="it-IT" sz="600" i="1" baseline="30000" dirty="0"/>
              <a:t> </a:t>
            </a:r>
            <a:endParaRPr lang="it-IT" sz="700" i="1" dirty="0"/>
          </a:p>
        </p:txBody>
      </p:sp>
      <p:sp>
        <p:nvSpPr>
          <p:cNvPr id="4" name="AutoShape 2" descr="Risultati immagini per BARCODE  SYMBOL"/>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49" name="Picture 48"/>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flipH="1">
            <a:off x="3723981" y="2046590"/>
            <a:ext cx="817510" cy="685800"/>
          </a:xfrm>
          <a:prstGeom prst="rect">
            <a:avLst/>
          </a:prstGeom>
        </p:spPr>
      </p:pic>
      <p:pic>
        <p:nvPicPr>
          <p:cNvPr id="51" name="Picture 50"/>
          <p:cNvPicPr>
            <a:picLocks noChangeAspect="1"/>
          </p:cNvPicPr>
          <p:nvPr/>
        </p:nvPicPr>
        <p:blipFill>
          <a:blip r:embed="rId5">
            <a:lum bright="70000" contrast="-7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4268970" y="3566014"/>
            <a:ext cx="726138" cy="606363"/>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50406" y="1193317"/>
            <a:ext cx="1088426" cy="755234"/>
          </a:xfrm>
          <a:prstGeom prst="rect">
            <a:avLst/>
          </a:prstGeom>
        </p:spPr>
      </p:pic>
      <p:sp>
        <p:nvSpPr>
          <p:cNvPr id="29" name="Text Placeholder 1">
            <a:extLst>
              <a:ext uri="{FF2B5EF4-FFF2-40B4-BE49-F238E27FC236}">
                <a16:creationId xmlns:a16="http://schemas.microsoft.com/office/drawing/2014/main" xmlns="" id="{21AAD987-5F9F-4DFB-9FB1-3353D89777C3}"/>
              </a:ext>
            </a:extLst>
          </p:cNvPr>
          <p:cNvSpPr txBox="1">
            <a:spLocks/>
          </p:cNvSpPr>
          <p:nvPr/>
        </p:nvSpPr>
        <p:spPr bwMode="gray">
          <a:xfrm>
            <a:off x="3439403" y="3541019"/>
            <a:ext cx="1176375" cy="656488"/>
          </a:xfrm>
          <a:prstGeom prst="rect">
            <a:avLst/>
          </a:prstGeom>
        </p:spPr>
        <p:txBody>
          <a:bodyPr vert="horz"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2800" b="1" kern="0" dirty="0">
                <a:solidFill>
                  <a:schemeClr val="bg1"/>
                </a:solidFill>
              </a:rPr>
              <a:t>-0,7%</a:t>
            </a:r>
          </a:p>
          <a:p>
            <a:r>
              <a:rPr lang="it-IT" sz="2800" b="1" kern="0" dirty="0">
                <a:solidFill>
                  <a:schemeClr val="bg1"/>
                </a:solidFill>
              </a:rPr>
              <a:t>+2,5%</a:t>
            </a:r>
          </a:p>
        </p:txBody>
      </p:sp>
      <p:sp>
        <p:nvSpPr>
          <p:cNvPr id="30" name="Rectangle 29">
            <a:extLst>
              <a:ext uri="{FF2B5EF4-FFF2-40B4-BE49-F238E27FC236}">
                <a16:creationId xmlns:a16="http://schemas.microsoft.com/office/drawing/2014/main" xmlns="" id="{AA9FC45F-FD17-4F79-A711-BEEC7C568B52}"/>
              </a:ext>
            </a:extLst>
          </p:cNvPr>
          <p:cNvSpPr/>
          <p:nvPr/>
        </p:nvSpPr>
        <p:spPr bwMode="gray">
          <a:xfrm>
            <a:off x="5002003" y="3470602"/>
            <a:ext cx="3297730" cy="823223"/>
          </a:xfrm>
          <a:prstGeom prst="rect">
            <a:avLst/>
          </a:prstGeom>
          <a:solidFill>
            <a:srgbClr val="C9DD03"/>
          </a:solidFill>
          <a:ln w="25400" cap="flat" cmpd="sng" algn="ctr">
            <a:solidFill>
              <a:srgbClr val="C9DD03"/>
            </a:solidFill>
            <a:prstDash val="solid"/>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mj-lt"/>
              <a:ea typeface="+mn-ea"/>
              <a:cs typeface="+mn-cs"/>
            </a:endParaRPr>
          </a:p>
        </p:txBody>
      </p:sp>
      <p:sp>
        <p:nvSpPr>
          <p:cNvPr id="31" name="Text Placeholder 1">
            <a:extLst>
              <a:ext uri="{FF2B5EF4-FFF2-40B4-BE49-F238E27FC236}">
                <a16:creationId xmlns:a16="http://schemas.microsoft.com/office/drawing/2014/main" xmlns="" id="{2871C251-3B51-400A-BB5C-4320179BF25D}"/>
              </a:ext>
            </a:extLst>
          </p:cNvPr>
          <p:cNvSpPr txBox="1">
            <a:spLocks/>
          </p:cNvSpPr>
          <p:nvPr/>
        </p:nvSpPr>
        <p:spPr bwMode="gray">
          <a:xfrm>
            <a:off x="5070770" y="3553969"/>
            <a:ext cx="2490200" cy="656488"/>
          </a:xfrm>
          <a:prstGeom prst="rect">
            <a:avLst/>
          </a:prstGeom>
        </p:spPr>
        <p:txBody>
          <a:bodyPr vert="horz"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600" b="1" kern="0" baseline="30000" dirty="0" smtClean="0">
                <a:solidFill>
                  <a:schemeClr val="bg1"/>
                </a:solidFill>
              </a:rPr>
              <a:t>2</a:t>
            </a:r>
            <a:r>
              <a:rPr lang="it-IT" b="1" kern="0" dirty="0" smtClean="0">
                <a:solidFill>
                  <a:schemeClr val="bg1"/>
                </a:solidFill>
              </a:rPr>
              <a:t>Promotions </a:t>
            </a:r>
            <a:r>
              <a:rPr lang="it-IT" b="1" kern="0" dirty="0" err="1" smtClean="0">
                <a:solidFill>
                  <a:schemeClr val="bg1"/>
                </a:solidFill>
              </a:rPr>
              <a:t>stable</a:t>
            </a:r>
            <a:r>
              <a:rPr lang="it-IT" b="1" kern="0" dirty="0" smtClean="0">
                <a:solidFill>
                  <a:schemeClr val="bg1"/>
                </a:solidFill>
              </a:rPr>
              <a:t> </a:t>
            </a:r>
          </a:p>
          <a:p>
            <a:r>
              <a:rPr lang="it-IT" b="1" kern="0" dirty="0" err="1" smtClean="0">
                <a:solidFill>
                  <a:schemeClr val="bg1"/>
                </a:solidFill>
              </a:rPr>
              <a:t>but</a:t>
            </a:r>
            <a:r>
              <a:rPr lang="it-IT" b="1" kern="0" dirty="0" smtClean="0">
                <a:solidFill>
                  <a:schemeClr val="bg1"/>
                </a:solidFill>
              </a:rPr>
              <a:t> </a:t>
            </a:r>
            <a:r>
              <a:rPr lang="it-IT" b="1" kern="0" dirty="0" err="1" smtClean="0">
                <a:solidFill>
                  <a:schemeClr val="bg1"/>
                </a:solidFill>
              </a:rPr>
              <a:t>effectiveness</a:t>
            </a:r>
            <a:r>
              <a:rPr lang="it-IT" b="1" kern="0" dirty="0" smtClean="0">
                <a:solidFill>
                  <a:schemeClr val="bg1"/>
                </a:solidFill>
              </a:rPr>
              <a:t> </a:t>
            </a:r>
            <a:r>
              <a:rPr lang="it-IT" b="1" kern="0" dirty="0" err="1" smtClean="0">
                <a:solidFill>
                  <a:schemeClr val="bg1"/>
                </a:solidFill>
              </a:rPr>
              <a:t>falling</a:t>
            </a:r>
            <a:endParaRPr lang="it-IT" b="1" kern="0" dirty="0">
              <a:solidFill>
                <a:schemeClr val="bg1"/>
              </a:solidFill>
            </a:endParaRPr>
          </a:p>
        </p:txBody>
      </p:sp>
      <p:sp>
        <p:nvSpPr>
          <p:cNvPr id="32" name="Text Placeholder 1">
            <a:extLst>
              <a:ext uri="{FF2B5EF4-FFF2-40B4-BE49-F238E27FC236}">
                <a16:creationId xmlns:a16="http://schemas.microsoft.com/office/drawing/2014/main" xmlns="" id="{FA5129A2-4AC8-45C2-A533-C7EA589D1198}"/>
              </a:ext>
            </a:extLst>
          </p:cNvPr>
          <p:cNvSpPr txBox="1">
            <a:spLocks/>
          </p:cNvSpPr>
          <p:nvPr/>
        </p:nvSpPr>
        <p:spPr bwMode="gray">
          <a:xfrm>
            <a:off x="7330525" y="3538565"/>
            <a:ext cx="813006" cy="656488"/>
          </a:xfrm>
          <a:prstGeom prst="rect">
            <a:avLst/>
          </a:prstGeom>
        </p:spPr>
        <p:txBody>
          <a:bodyPr vert="horz"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3200" b="1" kern="0" dirty="0">
                <a:solidFill>
                  <a:schemeClr val="bg1"/>
                </a:solidFill>
              </a:rPr>
              <a:t>-1,4</a:t>
            </a:r>
          </a:p>
        </p:txBody>
      </p:sp>
      <p:pic>
        <p:nvPicPr>
          <p:cNvPr id="33" name="Picture 32">
            <a:extLst>
              <a:ext uri="{FF2B5EF4-FFF2-40B4-BE49-F238E27FC236}">
                <a16:creationId xmlns:a16="http://schemas.microsoft.com/office/drawing/2014/main" xmlns="" id="{461D273E-7CCC-4128-BA09-4D42A64525E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97778" y="3944873"/>
            <a:ext cx="401954" cy="334408"/>
          </a:xfrm>
          <a:prstGeom prst="rect">
            <a:avLst/>
          </a:prstGeom>
        </p:spPr>
      </p:pic>
      <p:sp>
        <p:nvSpPr>
          <p:cNvPr id="35" name="Text Placeholder 1">
            <a:extLst>
              <a:ext uri="{FF2B5EF4-FFF2-40B4-BE49-F238E27FC236}">
                <a16:creationId xmlns:a16="http://schemas.microsoft.com/office/drawing/2014/main" xmlns="" id="{A6DB1119-2E15-4E98-8D6A-202D2A27CA4B}"/>
              </a:ext>
            </a:extLst>
          </p:cNvPr>
          <p:cNvSpPr txBox="1">
            <a:spLocks/>
          </p:cNvSpPr>
          <p:nvPr/>
        </p:nvSpPr>
        <p:spPr bwMode="gray">
          <a:xfrm>
            <a:off x="5262680" y="2824662"/>
            <a:ext cx="2417847" cy="326651"/>
          </a:xfrm>
          <a:prstGeom prst="rect">
            <a:avLst/>
          </a:prstGeom>
        </p:spPr>
        <p:txBody>
          <a:bodyPr vert="horz"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450"/>
              </a:spcAft>
              <a:buClrTx/>
              <a:buSzTx/>
              <a:buFont typeface="Arial" pitchFamily="34" charset="0"/>
              <a:buNone/>
              <a:tabLst/>
              <a:defRPr/>
            </a:pPr>
            <a:r>
              <a:rPr lang="en-US" sz="3200" b="1" dirty="0">
                <a:solidFill>
                  <a:schemeClr val="bg1"/>
                </a:solidFill>
                <a:latin typeface="+mj-lt"/>
              </a:rPr>
              <a:t>19,9</a:t>
            </a:r>
            <a:r>
              <a:rPr kumimoji="0" lang="en-US" sz="3200" b="1" i="0" u="none" strike="noStrike" kern="1200" cap="none" spc="0" normalizeH="0" baseline="0" noProof="0" dirty="0">
                <a:ln>
                  <a:noFill/>
                </a:ln>
                <a:solidFill>
                  <a:schemeClr val="bg1"/>
                </a:solidFill>
                <a:effectLst/>
                <a:uLnTx/>
                <a:uFillTx/>
                <a:latin typeface="+mj-lt"/>
                <a:ea typeface="+mn-ea"/>
                <a:cs typeface="+mn-cs"/>
              </a:rPr>
              <a:t>%    +0,6</a:t>
            </a:r>
          </a:p>
        </p:txBody>
      </p:sp>
    </p:spTree>
    <p:extLst>
      <p:ext uri="{BB962C8B-B14F-4D97-AF65-F5344CB8AC3E}">
        <p14:creationId xmlns:p14="http://schemas.microsoft.com/office/powerpoint/2010/main" val="1705554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GB" sz="1600" b="1" dirty="0"/>
              <a:t>Variety</a:t>
            </a:r>
            <a:r>
              <a:rPr lang="en-GB" sz="1600" dirty="0"/>
              <a:t> is increasing with a further boost from</a:t>
            </a:r>
            <a:r>
              <a:rPr lang="en-GB" sz="1600" b="1" dirty="0"/>
              <a:t> specialist ranges</a:t>
            </a:r>
            <a:r>
              <a:rPr lang="en-US" sz="1600" dirty="0"/>
              <a:t/>
            </a:r>
            <a:br>
              <a:rPr lang="en-US" sz="1600" dirty="0"/>
            </a:br>
            <a:r>
              <a:rPr lang="en-GB" sz="1600" b="1" dirty="0"/>
              <a:t>Promotional pressure is reducing</a:t>
            </a:r>
            <a:r>
              <a:rPr lang="en-GB" sz="1600" dirty="0"/>
              <a:t> although behaviour differs between the large retail groups</a:t>
            </a:r>
            <a:endParaRPr lang="en-US" sz="1600" dirty="0"/>
          </a:p>
        </p:txBody>
      </p:sp>
      <p:sp>
        <p:nvSpPr>
          <p:cNvPr id="4" name="Text Placeholder 3"/>
          <p:cNvSpPr>
            <a:spLocks noGrp="1"/>
          </p:cNvSpPr>
          <p:nvPr>
            <p:ph type="body" sz="quarter" idx="11"/>
          </p:nvPr>
        </p:nvSpPr>
        <p:spPr/>
        <p:txBody>
          <a:bodyPr/>
          <a:lstStyle/>
          <a:p>
            <a:r>
              <a:rPr lang="it-IT" dirty="0" smtClean="0"/>
              <a:t>PRIVATE LABELS AND MASS CONSUMER GOODS–performance </a:t>
            </a:r>
            <a:r>
              <a:rPr lang="it-IT" dirty="0" err="1" smtClean="0"/>
              <a:t>indicators</a:t>
            </a:r>
            <a:r>
              <a:rPr lang="it-IT" dirty="0"/>
              <a:t> </a:t>
            </a:r>
            <a:r>
              <a:rPr lang="it-IT" dirty="0" smtClean="0"/>
              <a:t>– </a:t>
            </a:r>
            <a:r>
              <a:rPr lang="it-IT" dirty="0"/>
              <a:t>YTD 2019</a:t>
            </a:r>
          </a:p>
        </p:txBody>
      </p:sp>
      <p:sp>
        <p:nvSpPr>
          <p:cNvPr id="3" name="AutoShape 4" descr="Image result for marca privat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grpSp>
        <p:nvGrpSpPr>
          <p:cNvPr id="5" name="Group 4">
            <a:extLst>
              <a:ext uri="{FF2B5EF4-FFF2-40B4-BE49-F238E27FC236}">
                <a16:creationId xmlns:a16="http://schemas.microsoft.com/office/drawing/2014/main" xmlns="" id="{0E3EB5E0-66B7-44C2-87AC-DA5D74976893}"/>
              </a:ext>
            </a:extLst>
          </p:cNvPr>
          <p:cNvGrpSpPr/>
          <p:nvPr/>
        </p:nvGrpSpPr>
        <p:grpSpPr>
          <a:xfrm>
            <a:off x="858254" y="1284860"/>
            <a:ext cx="2049605" cy="2944409"/>
            <a:chOff x="858254" y="1284860"/>
            <a:chExt cx="2049605" cy="2944409"/>
          </a:xfrm>
        </p:grpSpPr>
        <p:sp>
          <p:nvSpPr>
            <p:cNvPr id="19" name="Rectangle 18"/>
            <p:cNvSpPr/>
            <p:nvPr/>
          </p:nvSpPr>
          <p:spPr>
            <a:xfrm>
              <a:off x="858254" y="2306525"/>
              <a:ext cx="2003559" cy="900000"/>
            </a:xfrm>
            <a:prstGeom prst="rect">
              <a:avLst/>
            </a:prstGeom>
            <a:solidFill>
              <a:schemeClr val="accent2">
                <a:lumMod val="60000"/>
                <a:lumOff val="40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bg1"/>
                  </a:solidFill>
                </a:rPr>
                <a:t>Trend </a:t>
              </a:r>
              <a:r>
                <a:rPr lang="it-IT" b="1" dirty="0" smtClean="0">
                  <a:solidFill>
                    <a:schemeClr val="bg1"/>
                  </a:solidFill>
                </a:rPr>
                <a:t>Volume</a:t>
              </a:r>
              <a:r>
                <a:rPr lang="it-IT" b="1" baseline="30000" dirty="0" smtClean="0">
                  <a:solidFill>
                    <a:schemeClr val="bg1"/>
                  </a:solidFill>
                </a:rPr>
                <a:t>1</a:t>
              </a:r>
              <a:endParaRPr lang="it-IT" b="1" dirty="0">
                <a:solidFill>
                  <a:schemeClr val="bg1"/>
                </a:solidFill>
              </a:endParaRPr>
            </a:p>
            <a:p>
              <a:pPr algn="ctr"/>
              <a:r>
                <a:rPr lang="it-IT" b="1" dirty="0">
                  <a:solidFill>
                    <a:schemeClr val="bg1"/>
                  </a:solidFill>
                </a:rPr>
                <a:t>+5,8%</a:t>
              </a:r>
              <a:endParaRPr lang="en-US" b="1" dirty="0">
                <a:solidFill>
                  <a:schemeClr val="bg1"/>
                </a:solidFill>
              </a:endParaRPr>
            </a:p>
          </p:txBody>
        </p:sp>
        <p:sp>
          <p:nvSpPr>
            <p:cNvPr id="34" name="Rectangle 33"/>
            <p:cNvSpPr/>
            <p:nvPr/>
          </p:nvSpPr>
          <p:spPr>
            <a:xfrm>
              <a:off x="858254" y="3320696"/>
              <a:ext cx="2003559" cy="900000"/>
            </a:xfrm>
            <a:prstGeom prst="rect">
              <a:avLst/>
            </a:prstGeom>
            <a:solidFill>
              <a:srgbClr val="EAAB00"/>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solidFill>
                    <a:schemeClr val="bg1"/>
                  </a:solidFill>
                </a:rPr>
                <a:t>Shar</a:t>
              </a:r>
              <a:r>
                <a:rPr lang="it-IT" b="1" dirty="0" smtClean="0">
                  <a:solidFill>
                    <a:schemeClr val="bg1"/>
                  </a:solidFill>
                </a:rPr>
                <a:t>e of </a:t>
              </a:r>
              <a:r>
                <a:rPr lang="it-IT" b="1" dirty="0" smtClean="0">
                  <a:solidFill>
                    <a:schemeClr val="bg1"/>
                  </a:solidFill>
                </a:rPr>
                <a:t>Value</a:t>
              </a:r>
              <a:endParaRPr lang="it-IT" b="1" dirty="0">
                <a:solidFill>
                  <a:schemeClr val="bg1"/>
                </a:solidFill>
              </a:endParaRPr>
            </a:p>
            <a:p>
              <a:pPr algn="ctr"/>
              <a:r>
                <a:rPr lang="it-IT" b="1" dirty="0">
                  <a:solidFill>
                    <a:schemeClr val="bg1"/>
                  </a:solidFill>
                </a:rPr>
                <a:t>+19,9%  (+0,6)</a:t>
              </a:r>
              <a:endParaRPr lang="en-US" b="1" dirty="0">
                <a:solidFill>
                  <a:schemeClr val="bg1"/>
                </a:solidFill>
              </a:endParaRPr>
            </a:p>
          </p:txBody>
        </p:sp>
        <p:sp>
          <p:nvSpPr>
            <p:cNvPr id="25" name="Rectangle 24"/>
            <p:cNvSpPr/>
            <p:nvPr/>
          </p:nvSpPr>
          <p:spPr>
            <a:xfrm>
              <a:off x="858254" y="1284860"/>
              <a:ext cx="2003559" cy="900000"/>
            </a:xfrm>
            <a:prstGeom prst="rect">
              <a:avLst/>
            </a:prstGeom>
            <a:solidFill>
              <a:srgbClr val="3F9C35"/>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bg1"/>
                  </a:solidFill>
                </a:rPr>
                <a:t>Trend </a:t>
              </a:r>
              <a:r>
                <a:rPr lang="it-IT" b="1" dirty="0" smtClean="0">
                  <a:solidFill>
                    <a:schemeClr val="bg1"/>
                  </a:solidFill>
                </a:rPr>
                <a:t>Value</a:t>
              </a:r>
              <a:endParaRPr lang="it-IT" b="1" dirty="0">
                <a:solidFill>
                  <a:schemeClr val="bg1"/>
                </a:solidFill>
              </a:endParaRPr>
            </a:p>
            <a:p>
              <a:pPr algn="ctr"/>
              <a:r>
                <a:rPr lang="it-IT" b="1" dirty="0">
                  <a:solidFill>
                    <a:schemeClr val="bg1"/>
                  </a:solidFill>
                </a:rPr>
                <a:t>+4,6%</a:t>
              </a:r>
              <a:endParaRPr lang="en-US" b="1" dirty="0">
                <a:solidFill>
                  <a:schemeClr val="bg1"/>
                </a:solidFill>
              </a:endParaRPr>
            </a:p>
          </p:txBody>
        </p:sp>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545888" y="3964245"/>
              <a:ext cx="315923" cy="265024"/>
            </a:xfrm>
            <a:prstGeom prst="rect">
              <a:avLst/>
            </a:prstGeom>
          </p:spPr>
        </p:pic>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489200" y="2798995"/>
              <a:ext cx="404813" cy="407530"/>
            </a:xfrm>
            <a:prstGeom prst="rect">
              <a:avLst/>
            </a:prstGeom>
          </p:spPr>
        </p:pic>
        <p:pic>
          <p:nvPicPr>
            <p:cNvPr id="63" name="Picture 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64959" y="1841960"/>
              <a:ext cx="342900" cy="342900"/>
            </a:xfrm>
            <a:prstGeom prst="rect">
              <a:avLst/>
            </a:prstGeom>
          </p:spPr>
        </p:pic>
      </p:grpSp>
      <p:grpSp>
        <p:nvGrpSpPr>
          <p:cNvPr id="7" name="Group 6">
            <a:extLst>
              <a:ext uri="{FF2B5EF4-FFF2-40B4-BE49-F238E27FC236}">
                <a16:creationId xmlns:a16="http://schemas.microsoft.com/office/drawing/2014/main" xmlns="" id="{ED96B81A-9FE2-4690-B068-51D829E975F1}"/>
              </a:ext>
            </a:extLst>
          </p:cNvPr>
          <p:cNvGrpSpPr/>
          <p:nvPr/>
        </p:nvGrpSpPr>
        <p:grpSpPr>
          <a:xfrm>
            <a:off x="5574632" y="1284860"/>
            <a:ext cx="2751222" cy="2943331"/>
            <a:chOff x="5574632" y="1284860"/>
            <a:chExt cx="2751222" cy="2943331"/>
          </a:xfrm>
        </p:grpSpPr>
        <p:sp>
          <p:nvSpPr>
            <p:cNvPr id="26" name="Rectangle 25"/>
            <p:cNvSpPr/>
            <p:nvPr/>
          </p:nvSpPr>
          <p:spPr>
            <a:xfrm>
              <a:off x="5574632" y="2821025"/>
              <a:ext cx="2751222" cy="1407166"/>
            </a:xfrm>
            <a:prstGeom prst="rect">
              <a:avLst/>
            </a:prstGeom>
            <a:solidFill>
              <a:schemeClr val="accent2"/>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smtClean="0">
                  <a:solidFill>
                    <a:schemeClr val="bg1"/>
                  </a:solidFill>
                </a:rPr>
                <a:t>Average</a:t>
              </a:r>
              <a:r>
                <a:rPr lang="it-IT" b="1" dirty="0" smtClean="0">
                  <a:solidFill>
                    <a:schemeClr val="bg1"/>
                  </a:solidFill>
                </a:rPr>
                <a:t> </a:t>
              </a:r>
              <a:r>
                <a:rPr lang="it-IT" b="1" dirty="0" err="1" smtClean="0">
                  <a:solidFill>
                    <a:schemeClr val="bg1"/>
                  </a:solidFill>
                </a:rPr>
                <a:t>number</a:t>
              </a:r>
              <a:r>
                <a:rPr lang="it-IT" b="1" dirty="0" smtClean="0">
                  <a:solidFill>
                    <a:schemeClr val="bg1"/>
                  </a:solidFill>
                </a:rPr>
                <a:t> of products</a:t>
              </a:r>
              <a:r>
                <a:rPr lang="it-IT" b="1" baseline="30000" dirty="0" smtClean="0">
                  <a:solidFill>
                    <a:schemeClr val="bg1"/>
                  </a:solidFill>
                </a:rPr>
                <a:t>2</a:t>
              </a:r>
              <a:endParaRPr lang="it-IT" b="1" baseline="30000" dirty="0">
                <a:solidFill>
                  <a:schemeClr val="bg1"/>
                </a:solidFill>
              </a:endParaRPr>
            </a:p>
            <a:p>
              <a:pPr algn="ctr"/>
              <a:r>
                <a:rPr lang="it-IT" sz="1600" b="1" dirty="0">
                  <a:solidFill>
                    <a:schemeClr val="bg1"/>
                  </a:solidFill>
                </a:rPr>
                <a:t>1.641 (+2,5%)</a:t>
              </a:r>
            </a:p>
            <a:p>
              <a:pPr algn="ctr"/>
              <a:endParaRPr lang="it-IT" sz="1100" b="1" dirty="0">
                <a:solidFill>
                  <a:schemeClr val="bg1"/>
                </a:solidFill>
              </a:endParaRPr>
            </a:p>
            <a:p>
              <a:pPr algn="ctr"/>
              <a:r>
                <a:rPr lang="it-IT" sz="1100" b="1" dirty="0" smtClean="0">
                  <a:solidFill>
                    <a:schemeClr val="bg1"/>
                  </a:solidFill>
                </a:rPr>
                <a:t>Share of </a:t>
              </a:r>
              <a:r>
                <a:rPr lang="it-IT" sz="1100" b="1" dirty="0" err="1" smtClean="0">
                  <a:solidFill>
                    <a:schemeClr val="bg1"/>
                  </a:solidFill>
                </a:rPr>
                <a:t>assortment</a:t>
              </a:r>
              <a:r>
                <a:rPr lang="it-IT" sz="1100" b="1" dirty="0" smtClean="0">
                  <a:solidFill>
                    <a:schemeClr val="bg1"/>
                  </a:solidFill>
                </a:rPr>
                <a:t> 14,0</a:t>
              </a:r>
              <a:r>
                <a:rPr lang="it-IT" sz="1100" b="1" dirty="0">
                  <a:solidFill>
                    <a:schemeClr val="bg1"/>
                  </a:solidFill>
                </a:rPr>
                <a:t>% (+0,4)</a:t>
              </a:r>
              <a:endParaRPr lang="en-US" sz="1100" b="1" dirty="0">
                <a:solidFill>
                  <a:schemeClr val="bg1"/>
                </a:solidFill>
              </a:endParaRPr>
            </a:p>
          </p:txBody>
        </p:sp>
        <p:sp>
          <p:nvSpPr>
            <p:cNvPr id="27" name="Rectangle 26"/>
            <p:cNvSpPr/>
            <p:nvPr/>
          </p:nvSpPr>
          <p:spPr>
            <a:xfrm>
              <a:off x="5574632" y="1284860"/>
              <a:ext cx="2751222" cy="1420246"/>
            </a:xfrm>
            <a:prstGeom prst="rect">
              <a:avLst/>
            </a:prstGeom>
            <a:solidFill>
              <a:srgbClr val="C9DD03"/>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smtClean="0">
                  <a:solidFill>
                    <a:schemeClr val="bg1"/>
                  </a:solidFill>
                </a:rPr>
                <a:t>Promotional</a:t>
              </a:r>
              <a:r>
                <a:rPr lang="it-IT" b="1" dirty="0" smtClean="0">
                  <a:solidFill>
                    <a:schemeClr val="bg1"/>
                  </a:solidFill>
                </a:rPr>
                <a:t> pressure</a:t>
              </a:r>
              <a:endParaRPr lang="it-IT" b="1" dirty="0">
                <a:solidFill>
                  <a:schemeClr val="bg1"/>
                </a:solidFill>
              </a:endParaRPr>
            </a:p>
            <a:p>
              <a:pPr algn="ctr"/>
              <a:r>
                <a:rPr lang="it-IT" sz="1600" b="1" dirty="0">
                  <a:solidFill>
                    <a:schemeClr val="bg1"/>
                  </a:solidFill>
                </a:rPr>
                <a:t>18,1% (</a:t>
              </a:r>
              <a:r>
                <a:rPr lang="it-IT" sz="1600" b="1" dirty="0">
                  <a:solidFill>
                    <a:srgbClr val="FF0000"/>
                  </a:solidFill>
                </a:rPr>
                <a:t>-0,8</a:t>
              </a:r>
              <a:r>
                <a:rPr lang="it-IT" sz="1600" b="1" dirty="0">
                  <a:solidFill>
                    <a:schemeClr val="bg1"/>
                  </a:solidFill>
                </a:rPr>
                <a:t>)</a:t>
              </a:r>
            </a:p>
            <a:p>
              <a:pPr algn="ctr"/>
              <a:endParaRPr lang="it-IT" sz="1200" b="1" dirty="0">
                <a:solidFill>
                  <a:schemeClr val="tx1"/>
                </a:solidFill>
              </a:endParaRPr>
            </a:p>
            <a:p>
              <a:pPr algn="ctr"/>
              <a:r>
                <a:rPr lang="it-IT" sz="1200" b="1" dirty="0">
                  <a:solidFill>
                    <a:schemeClr val="tx1"/>
                  </a:solidFill>
                </a:rPr>
                <a:t>23,7% (</a:t>
              </a:r>
              <a:r>
                <a:rPr lang="it-IT" sz="1200" b="1" dirty="0">
                  <a:solidFill>
                    <a:srgbClr val="FF0000"/>
                  </a:solidFill>
                </a:rPr>
                <a:t>-1,4</a:t>
              </a:r>
              <a:r>
                <a:rPr lang="it-IT" sz="1200" b="1" dirty="0">
                  <a:solidFill>
                    <a:schemeClr val="tx1"/>
                  </a:solidFill>
                </a:rPr>
                <a:t>) «Premium»</a:t>
              </a:r>
              <a:endParaRPr lang="en-US" sz="1600" b="1" dirty="0">
                <a:solidFill>
                  <a:schemeClr val="tx1"/>
                </a:solidFill>
              </a:endParaRPr>
            </a:p>
          </p:txBody>
        </p:sp>
        <p:pic>
          <p:nvPicPr>
            <p:cNvPr id="62" name="Picture 61"/>
            <p:cNvPicPr>
              <a:picLocks noChangeAspect="1"/>
            </p:cNvPicPr>
            <p:nvPr/>
          </p:nvPicPr>
          <p:blipFill>
            <a:blip r:embed="rId7">
              <a:lum bright="70000" contrast="-70000"/>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tretch>
              <a:fillRect/>
            </a:stretch>
          </p:blipFill>
          <p:spPr>
            <a:xfrm>
              <a:off x="7813544" y="3289188"/>
              <a:ext cx="503326" cy="420304"/>
            </a:xfrm>
            <a:prstGeom prst="rect">
              <a:avLst/>
            </a:prstGeom>
            <a:noFill/>
            <a:ln>
              <a:noFill/>
            </a:ln>
          </p:spPr>
        </p:pic>
        <p:pic>
          <p:nvPicPr>
            <p:cNvPr id="30" name="Picture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45763" y="1783465"/>
              <a:ext cx="401954" cy="334408"/>
            </a:xfrm>
            <a:prstGeom prst="rect">
              <a:avLst/>
            </a:prstGeom>
          </p:spPr>
        </p:pic>
      </p:grpSp>
      <p:grpSp>
        <p:nvGrpSpPr>
          <p:cNvPr id="6" name="Group 5">
            <a:extLst>
              <a:ext uri="{FF2B5EF4-FFF2-40B4-BE49-F238E27FC236}">
                <a16:creationId xmlns:a16="http://schemas.microsoft.com/office/drawing/2014/main" xmlns="" id="{D6643125-99BF-41F0-AE43-3B7C22DACDD1}"/>
              </a:ext>
            </a:extLst>
          </p:cNvPr>
          <p:cNvGrpSpPr/>
          <p:nvPr/>
        </p:nvGrpSpPr>
        <p:grpSpPr>
          <a:xfrm>
            <a:off x="3072065" y="1284860"/>
            <a:ext cx="2291913" cy="2943331"/>
            <a:chOff x="3072065" y="1284860"/>
            <a:chExt cx="2291913" cy="2943331"/>
          </a:xfrm>
        </p:grpSpPr>
        <p:sp>
          <p:nvSpPr>
            <p:cNvPr id="24" name="Rectangle 23"/>
            <p:cNvSpPr/>
            <p:nvPr/>
          </p:nvSpPr>
          <p:spPr>
            <a:xfrm>
              <a:off x="3072065" y="2821025"/>
              <a:ext cx="2291913" cy="1407166"/>
            </a:xfrm>
            <a:prstGeom prst="rect">
              <a:avLst/>
            </a:prstGeom>
            <a:solidFill>
              <a:schemeClr val="accent4"/>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bg1"/>
                  </a:solidFill>
                </a:rPr>
                <a:t>Trend </a:t>
              </a:r>
              <a:r>
                <a:rPr lang="it-IT" b="1" dirty="0" smtClean="0">
                  <a:solidFill>
                    <a:schemeClr val="bg1"/>
                  </a:solidFill>
                </a:rPr>
                <a:t>Value </a:t>
              </a:r>
              <a:r>
                <a:rPr lang="it-IT" b="1" dirty="0">
                  <a:solidFill>
                    <a:schemeClr val="bg1"/>
                  </a:solidFill>
                </a:rPr>
                <a:t>«Premium» 13,1%</a:t>
              </a:r>
              <a:endParaRPr lang="en-US" b="1" dirty="0">
                <a:solidFill>
                  <a:schemeClr val="bg1"/>
                </a:solidFill>
              </a:endParaRPr>
            </a:p>
          </p:txBody>
        </p:sp>
        <p:sp>
          <p:nvSpPr>
            <p:cNvPr id="29" name="Rectangle 28"/>
            <p:cNvSpPr/>
            <p:nvPr/>
          </p:nvSpPr>
          <p:spPr>
            <a:xfrm>
              <a:off x="3072065" y="1284860"/>
              <a:ext cx="2291913" cy="1407166"/>
            </a:xfrm>
            <a:prstGeom prst="rect">
              <a:avLst/>
            </a:prstGeom>
            <a:solidFill>
              <a:srgbClr val="E0E1DD"/>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smtClean="0">
                  <a:solidFill>
                    <a:schemeClr val="tx1"/>
                  </a:solidFill>
                </a:rPr>
                <a:t>Incidence</a:t>
              </a:r>
              <a:r>
                <a:rPr lang="it-IT" b="1" dirty="0" smtClean="0">
                  <a:solidFill>
                    <a:schemeClr val="tx1"/>
                  </a:solidFill>
                </a:rPr>
                <a:t> «Retail Group»</a:t>
              </a:r>
              <a:endParaRPr lang="it-IT" b="1" baseline="30000" dirty="0">
                <a:solidFill>
                  <a:schemeClr val="tx1"/>
                </a:solidFill>
              </a:endParaRPr>
            </a:p>
            <a:p>
              <a:pPr algn="ctr"/>
              <a:r>
                <a:rPr lang="it-IT" b="1" dirty="0">
                  <a:solidFill>
                    <a:schemeClr val="tx1"/>
                  </a:solidFill>
                </a:rPr>
                <a:t>72,7% (</a:t>
              </a:r>
              <a:r>
                <a:rPr lang="it-IT" b="1" dirty="0">
                  <a:solidFill>
                    <a:srgbClr val="FF0000"/>
                  </a:solidFill>
                </a:rPr>
                <a:t>-1,6</a:t>
              </a:r>
              <a:r>
                <a:rPr lang="it-IT" b="1" dirty="0">
                  <a:solidFill>
                    <a:schemeClr val="tx1"/>
                  </a:solidFill>
                </a:rPr>
                <a:t>)</a:t>
              </a:r>
              <a:endParaRPr lang="en-US" b="1" dirty="0">
                <a:solidFill>
                  <a:schemeClr val="tx1"/>
                </a:solidFill>
              </a:endParaRPr>
            </a:p>
          </p:txBody>
        </p:sp>
      </p:grpSp>
      <p:sp>
        <p:nvSpPr>
          <p:cNvPr id="23" name="McK Footnote">
            <a:extLst>
              <a:ext uri="{FF2B5EF4-FFF2-40B4-BE49-F238E27FC236}">
                <a16:creationId xmlns:a16="http://schemas.microsoft.com/office/drawing/2014/main" xmlns="" id="{6CAEED34-E1DB-49E4-8389-76781CBD6CB4}"/>
              </a:ext>
            </a:extLst>
          </p:cNvPr>
          <p:cNvSpPr txBox="1">
            <a:spLocks noChangeArrowheads="1"/>
          </p:cNvSpPr>
          <p:nvPr>
            <p:custDataLst>
              <p:tags r:id="rId1"/>
            </p:custDataLst>
          </p:nvPr>
        </p:nvSpPr>
        <p:spPr bwMode="auto">
          <a:xfrm>
            <a:off x="278910" y="4457650"/>
            <a:ext cx="8784000" cy="216000"/>
          </a:xfrm>
          <a:prstGeom prst="rect">
            <a:avLst/>
          </a:prstGeom>
          <a:noFill/>
          <a:ln w="9525">
            <a:noFill/>
            <a:miter lim="800000"/>
            <a:headEnd/>
            <a:tailEnd/>
          </a:ln>
          <a:effectLst/>
        </p:spPr>
        <p:txBody>
          <a:bodyPr lIns="0" tIns="0" rIns="0" bIns="0" anchor="b"/>
          <a:lstStyle>
            <a:defPPr>
              <a:defRPr lang="en-US"/>
            </a:defPPr>
            <a:lvl1pPr marL="586341" indent="-586341" algn="r" defTabSz="913526">
              <a:spcBef>
                <a:spcPct val="0"/>
              </a:spcBef>
              <a:tabLst>
                <a:tab pos="544228" algn="r"/>
              </a:tabLst>
              <a:defRPr sz="600" i="1">
                <a:ea typeface="宋体" pitchFamily="2" charset="-122"/>
              </a:defRPr>
            </a:lvl1pPr>
          </a:lstStyle>
          <a:p>
            <a:r>
              <a:rPr lang="it-IT" dirty="0"/>
              <a:t>Fonte: IRI InfoScan Census</a:t>
            </a:r>
            <a:r>
              <a:rPr lang="it-IT" altLang="zh-CN" baseline="30000" dirty="0">
                <a:sym typeface="Arial"/>
              </a:rPr>
              <a:t>®</a:t>
            </a:r>
            <a:r>
              <a:rPr lang="it-IT" dirty="0"/>
              <a:t>. Ipermercati + Supermercati + Libero Servizio Piccolo. YTD 2019: 47 settimane terminanti il 24 novembre 2019.</a:t>
            </a:r>
          </a:p>
          <a:p>
            <a:r>
              <a:rPr lang="it-IT" baseline="30000" dirty="0"/>
              <a:t>1</a:t>
            </a:r>
            <a:r>
              <a:rPr lang="it-IT" dirty="0"/>
              <a:t>Vendite a valore a prezzi costanti. </a:t>
            </a:r>
            <a:r>
              <a:rPr lang="it-IT" baseline="30000" dirty="0"/>
              <a:t>2</a:t>
            </a:r>
            <a:r>
              <a:rPr lang="it-IT" dirty="0"/>
              <a:t>Trend Numero Medio </a:t>
            </a:r>
            <a:r>
              <a:rPr lang="it-IT" dirty="0" err="1"/>
              <a:t>Referemze</a:t>
            </a:r>
            <a:r>
              <a:rPr lang="it-IT" dirty="0"/>
              <a:t> novembre ‘19 vs novembre’18.</a:t>
            </a:r>
          </a:p>
        </p:txBody>
      </p:sp>
    </p:spTree>
    <p:extLst>
      <p:ext uri="{BB962C8B-B14F-4D97-AF65-F5344CB8AC3E}">
        <p14:creationId xmlns:p14="http://schemas.microsoft.com/office/powerpoint/2010/main" val="4205325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it-IT" b="1" dirty="0"/>
              <a:t>The </a:t>
            </a:r>
            <a:r>
              <a:rPr lang="it-IT" b="1" dirty="0" err="1"/>
              <a:t>growth</a:t>
            </a:r>
            <a:r>
              <a:rPr lang="it-IT" b="1" dirty="0"/>
              <a:t> of Private </a:t>
            </a:r>
            <a:r>
              <a:rPr lang="it-IT" b="1" dirty="0" err="1"/>
              <a:t>Labels</a:t>
            </a:r>
            <a:r>
              <a:rPr lang="it-IT" b="1" dirty="0"/>
              <a:t> </a:t>
            </a:r>
            <a:r>
              <a:rPr lang="it-IT" b="1" dirty="0" err="1"/>
              <a:t>has</a:t>
            </a:r>
            <a:r>
              <a:rPr lang="it-IT" b="1" dirty="0"/>
              <a:t> </a:t>
            </a:r>
            <a:r>
              <a:rPr lang="it-IT" b="1" dirty="0" err="1"/>
              <a:t>accelerated</a:t>
            </a:r>
            <a:r>
              <a:rPr lang="it-IT" b="1" dirty="0"/>
              <a:t> in the last 2 </a:t>
            </a:r>
            <a:r>
              <a:rPr lang="it-IT" b="1" dirty="0" err="1"/>
              <a:t>years</a:t>
            </a:r>
            <a:r>
              <a:rPr lang="it-IT" b="1" dirty="0"/>
              <a:t>. In 2019 the market share </a:t>
            </a:r>
            <a:r>
              <a:rPr lang="it-IT" b="1" dirty="0" err="1"/>
              <a:t>is</a:t>
            </a:r>
            <a:r>
              <a:rPr lang="it-IT" b="1" dirty="0"/>
              <a:t> </a:t>
            </a:r>
            <a:r>
              <a:rPr lang="it-IT" b="1" dirty="0" err="1"/>
              <a:t>often</a:t>
            </a:r>
            <a:r>
              <a:rPr lang="it-IT" b="1" dirty="0"/>
              <a:t> &gt;20%.</a:t>
            </a:r>
            <a:endParaRPr lang="en-US" dirty="0"/>
          </a:p>
        </p:txBody>
      </p:sp>
      <p:sp>
        <p:nvSpPr>
          <p:cNvPr id="10" name="Text Placeholder 9">
            <a:extLst>
              <a:ext uri="{FF2B5EF4-FFF2-40B4-BE49-F238E27FC236}">
                <a16:creationId xmlns:a16="http://schemas.microsoft.com/office/drawing/2014/main" xmlns="" id="{72589B1B-7B2A-4E52-A21C-B922FE43E82E}"/>
              </a:ext>
            </a:extLst>
          </p:cNvPr>
          <p:cNvSpPr>
            <a:spLocks noGrp="1"/>
          </p:cNvSpPr>
          <p:nvPr>
            <p:ph type="body" sz="quarter" idx="11"/>
          </p:nvPr>
        </p:nvSpPr>
        <p:spPr/>
        <p:txBody>
          <a:bodyPr/>
          <a:lstStyle/>
          <a:p>
            <a:r>
              <a:rPr lang="it-IT" dirty="0" smtClean="0"/>
              <a:t>MASS CONSUMER GOODS </a:t>
            </a:r>
            <a:r>
              <a:rPr lang="it-IT" dirty="0"/>
              <a:t>– </a:t>
            </a:r>
            <a:r>
              <a:rPr lang="it-IT" dirty="0" err="1" smtClean="0"/>
              <a:t>Revenues</a:t>
            </a:r>
            <a:r>
              <a:rPr lang="it-IT" dirty="0" smtClean="0"/>
              <a:t> in </a:t>
            </a:r>
            <a:r>
              <a:rPr lang="it-IT" dirty="0" err="1" smtClean="0"/>
              <a:t>millions</a:t>
            </a:r>
            <a:r>
              <a:rPr lang="it-IT" dirty="0" smtClean="0"/>
              <a:t> of  € </a:t>
            </a:r>
            <a:r>
              <a:rPr lang="it-IT" dirty="0"/>
              <a:t>and </a:t>
            </a:r>
            <a:r>
              <a:rPr lang="it-IT" dirty="0" err="1"/>
              <a:t>value</a:t>
            </a:r>
            <a:r>
              <a:rPr lang="it-IT" dirty="0"/>
              <a:t> share </a:t>
            </a:r>
            <a:r>
              <a:rPr lang="it-IT" dirty="0" smtClean="0"/>
              <a:t>of Private </a:t>
            </a:r>
            <a:r>
              <a:rPr lang="it-IT" dirty="0" err="1" smtClean="0"/>
              <a:t>Labels</a:t>
            </a:r>
            <a:r>
              <a:rPr lang="it-IT" dirty="0" smtClean="0"/>
              <a:t> </a:t>
            </a:r>
            <a:endParaRPr lang="it-IT" dirty="0"/>
          </a:p>
        </p:txBody>
      </p:sp>
      <p:sp>
        <p:nvSpPr>
          <p:cNvPr id="3" name="AutoShape 4" descr="Image result for marca privat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AutoShape 2" descr="Risultati immagini per BARCODE  SYMBOL"/>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graphicFrame>
        <p:nvGraphicFramePr>
          <p:cNvPr id="6" name="Chart 7">
            <a:extLst>
              <a:ext uri="{FF2B5EF4-FFF2-40B4-BE49-F238E27FC236}">
                <a16:creationId xmlns:a16="http://schemas.microsoft.com/office/drawing/2014/main" xmlns="" id="{EE33BD6A-3B32-469F-8206-FE1EFB121EAB}"/>
              </a:ext>
            </a:extLst>
          </p:cNvPr>
          <p:cNvGraphicFramePr/>
          <p:nvPr>
            <p:extLst/>
          </p:nvPr>
        </p:nvGraphicFramePr>
        <p:xfrm>
          <a:off x="-200525" y="1287498"/>
          <a:ext cx="6779126" cy="175183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a:extLst>
              <a:ext uri="{FF2B5EF4-FFF2-40B4-BE49-F238E27FC236}">
                <a16:creationId xmlns:a16="http://schemas.microsoft.com/office/drawing/2014/main" xmlns="" id="{78570A19-FDAE-4890-A3EF-FEFB18682010}"/>
              </a:ext>
            </a:extLst>
          </p:cNvPr>
          <p:cNvGraphicFramePr/>
          <p:nvPr>
            <p:extLst/>
          </p:nvPr>
        </p:nvGraphicFramePr>
        <p:xfrm>
          <a:off x="460375" y="2871070"/>
          <a:ext cx="8363585" cy="1700922"/>
        </p:xfrm>
        <a:graphic>
          <a:graphicData uri="http://schemas.openxmlformats.org/drawingml/2006/chart">
            <c:chart xmlns:c="http://schemas.openxmlformats.org/drawingml/2006/chart" xmlns:r="http://schemas.openxmlformats.org/officeDocument/2006/relationships" r:id="rId5"/>
          </a:graphicData>
        </a:graphic>
      </p:graphicFrame>
      <p:sp>
        <p:nvSpPr>
          <p:cNvPr id="5" name="TextBox 4">
            <a:extLst>
              <a:ext uri="{FF2B5EF4-FFF2-40B4-BE49-F238E27FC236}">
                <a16:creationId xmlns:a16="http://schemas.microsoft.com/office/drawing/2014/main" xmlns="" id="{094DAAB4-AB20-46A4-985E-8BC78E36C963}"/>
              </a:ext>
            </a:extLst>
          </p:cNvPr>
          <p:cNvSpPr txBox="1"/>
          <p:nvPr/>
        </p:nvSpPr>
        <p:spPr>
          <a:xfrm>
            <a:off x="6368716" y="1397886"/>
            <a:ext cx="2455244" cy="1384995"/>
          </a:xfrm>
          <a:prstGeom prst="rect">
            <a:avLst/>
          </a:prstGeom>
          <a:noFill/>
        </p:spPr>
        <p:txBody>
          <a:bodyPr wrap="square" rtlCol="0">
            <a:spAutoFit/>
          </a:bodyPr>
          <a:lstStyle/>
          <a:p>
            <a:pPr marL="285750" indent="-285750">
              <a:buFont typeface="Arial" panose="020B0604020202020204" pitchFamily="34" charset="0"/>
              <a:buChar char="•"/>
            </a:pPr>
            <a:r>
              <a:rPr lang="it-IT" sz="1050" dirty="0" err="1" smtClean="0"/>
              <a:t>Since</a:t>
            </a:r>
            <a:r>
              <a:rPr lang="it-IT" sz="1050" dirty="0" smtClean="0"/>
              <a:t> 2015 Private </a:t>
            </a:r>
            <a:r>
              <a:rPr lang="it-IT" sz="1050" dirty="0" err="1" smtClean="0"/>
              <a:t>Labels</a:t>
            </a:r>
            <a:r>
              <a:rPr lang="it-IT" sz="1050" dirty="0" smtClean="0"/>
              <a:t> </a:t>
            </a:r>
            <a:r>
              <a:rPr lang="it-IT" sz="1050" dirty="0" err="1" smtClean="0"/>
              <a:t>have</a:t>
            </a:r>
            <a:r>
              <a:rPr lang="it-IT" sz="1050" dirty="0" smtClean="0"/>
              <a:t> </a:t>
            </a:r>
            <a:r>
              <a:rPr lang="it-IT" sz="1050" dirty="0" err="1" smtClean="0"/>
              <a:t>increased</a:t>
            </a:r>
            <a:r>
              <a:rPr lang="it-IT" sz="1050" dirty="0" smtClean="0"/>
              <a:t> </a:t>
            </a:r>
            <a:r>
              <a:rPr lang="it-IT" sz="1050" dirty="0" err="1" smtClean="0"/>
              <a:t>their</a:t>
            </a:r>
            <a:r>
              <a:rPr lang="it-IT" sz="1050" dirty="0" smtClean="0"/>
              <a:t> share by 1.5 </a:t>
            </a:r>
            <a:r>
              <a:rPr lang="it-IT" sz="1050" dirty="0" err="1" smtClean="0"/>
              <a:t>points</a:t>
            </a:r>
            <a:r>
              <a:rPr lang="it-IT" sz="1050" dirty="0" smtClean="0"/>
              <a:t>.</a:t>
            </a:r>
            <a:endParaRPr lang="it-IT" sz="1050" dirty="0"/>
          </a:p>
          <a:p>
            <a:pPr marL="285750" indent="-285750">
              <a:buFont typeface="Arial" panose="020B0604020202020204" pitchFamily="34" charset="0"/>
              <a:buChar char="•"/>
            </a:pPr>
            <a:r>
              <a:rPr lang="it-IT" sz="1050" dirty="0" err="1" smtClean="0"/>
              <a:t>Since</a:t>
            </a:r>
            <a:r>
              <a:rPr lang="it-IT" sz="1050" dirty="0" smtClean="0"/>
              <a:t> </a:t>
            </a:r>
            <a:r>
              <a:rPr lang="it-IT" sz="1050" smtClean="0"/>
              <a:t>2015 </a:t>
            </a:r>
            <a:r>
              <a:rPr lang="it-IT" sz="1050" smtClean="0"/>
              <a:t>sales have</a:t>
            </a:r>
            <a:r>
              <a:rPr lang="it-IT" sz="1050" dirty="0" smtClean="0"/>
              <a:t> </a:t>
            </a:r>
            <a:r>
              <a:rPr lang="it-IT" sz="1050" dirty="0" err="1" smtClean="0"/>
              <a:t>increased</a:t>
            </a:r>
            <a:r>
              <a:rPr lang="it-IT" sz="1050" dirty="0" smtClean="0"/>
              <a:t> by </a:t>
            </a:r>
            <a:r>
              <a:rPr lang="it-IT" sz="1050" b="1" dirty="0" smtClean="0"/>
              <a:t>+</a:t>
            </a:r>
            <a:r>
              <a:rPr lang="it-IT" sz="1050" b="1" dirty="0"/>
              <a:t>12,0%</a:t>
            </a:r>
          </a:p>
          <a:p>
            <a:pPr marL="285750" indent="-285750">
              <a:buFont typeface="Arial" panose="020B0604020202020204" pitchFamily="34" charset="0"/>
              <a:buChar char="•"/>
            </a:pPr>
            <a:endParaRPr lang="it-IT" sz="1050" dirty="0"/>
          </a:p>
          <a:p>
            <a:pPr marL="285750" indent="-285750">
              <a:buFont typeface="Arial" panose="020B0604020202020204" pitchFamily="34" charset="0"/>
              <a:buChar char="•"/>
            </a:pPr>
            <a:r>
              <a:rPr lang="it-IT" sz="1050" dirty="0" err="1" smtClean="0"/>
              <a:t>Revenues</a:t>
            </a:r>
            <a:r>
              <a:rPr lang="it-IT" sz="1050" dirty="0" smtClean="0"/>
              <a:t> </a:t>
            </a:r>
            <a:r>
              <a:rPr lang="it-IT" sz="1050" dirty="0" err="1" smtClean="0"/>
              <a:t>will</a:t>
            </a:r>
            <a:r>
              <a:rPr lang="it-IT" sz="1050" dirty="0" smtClean="0"/>
              <a:t> </a:t>
            </a:r>
            <a:r>
              <a:rPr lang="it-IT" sz="1050" dirty="0" err="1" smtClean="0"/>
              <a:t>soon</a:t>
            </a:r>
            <a:r>
              <a:rPr lang="it-IT" sz="1050" dirty="0" smtClean="0"/>
              <a:t> </a:t>
            </a:r>
            <a:r>
              <a:rPr lang="it-IT" sz="1050" dirty="0" err="1" smtClean="0"/>
              <a:t>exceed</a:t>
            </a:r>
            <a:r>
              <a:rPr lang="it-IT" sz="1050" dirty="0" smtClean="0"/>
              <a:t> </a:t>
            </a:r>
            <a:r>
              <a:rPr lang="it-IT" sz="1050" b="1" dirty="0" smtClean="0"/>
              <a:t>11 </a:t>
            </a:r>
            <a:r>
              <a:rPr lang="it-IT" sz="1050" b="1" dirty="0" err="1" smtClean="0"/>
              <a:t>billion</a:t>
            </a:r>
            <a:r>
              <a:rPr lang="it-IT" sz="1050" b="1" dirty="0" smtClean="0"/>
              <a:t> €</a:t>
            </a:r>
            <a:endParaRPr lang="it-IT" sz="1050" b="1" dirty="0"/>
          </a:p>
        </p:txBody>
      </p:sp>
      <p:sp>
        <p:nvSpPr>
          <p:cNvPr id="9" name="McK Footnote">
            <a:extLst>
              <a:ext uri="{FF2B5EF4-FFF2-40B4-BE49-F238E27FC236}">
                <a16:creationId xmlns:a16="http://schemas.microsoft.com/office/drawing/2014/main" xmlns="" id="{CD5C2979-AF67-4826-A667-F9E796A0FA30}"/>
              </a:ext>
            </a:extLst>
          </p:cNvPr>
          <p:cNvSpPr txBox="1">
            <a:spLocks noChangeArrowheads="1"/>
          </p:cNvSpPr>
          <p:nvPr>
            <p:custDataLst>
              <p:tags r:id="rId1"/>
            </p:custDataLst>
          </p:nvPr>
        </p:nvSpPr>
        <p:spPr bwMode="auto">
          <a:xfrm>
            <a:off x="278910" y="4457650"/>
            <a:ext cx="8784000" cy="216000"/>
          </a:xfrm>
          <a:prstGeom prst="rect">
            <a:avLst/>
          </a:prstGeom>
          <a:noFill/>
          <a:ln w="9525">
            <a:noFill/>
            <a:miter lim="800000"/>
            <a:headEnd/>
            <a:tailEnd/>
          </a:ln>
          <a:effectLst/>
        </p:spPr>
        <p:txBody>
          <a:bodyPr lIns="0" tIns="0" rIns="0" bIns="0" anchor="b"/>
          <a:lstStyle>
            <a:defPPr>
              <a:defRPr lang="en-US"/>
            </a:defPPr>
            <a:lvl1pPr marL="586341" indent="-586341" algn="r" defTabSz="913526">
              <a:spcBef>
                <a:spcPct val="0"/>
              </a:spcBef>
              <a:tabLst>
                <a:tab pos="544228" algn="r"/>
              </a:tabLst>
              <a:defRPr sz="600" i="1">
                <a:ea typeface="宋体" pitchFamily="2" charset="-122"/>
              </a:defRPr>
            </a:lvl1pPr>
          </a:lstStyle>
          <a:p>
            <a:r>
              <a:rPr lang="it-IT" dirty="0"/>
              <a:t>Fonte: IRI InfoScan Census</a:t>
            </a:r>
            <a:r>
              <a:rPr lang="it-IT" altLang="zh-CN" baseline="30000" dirty="0">
                <a:sym typeface="Arial"/>
              </a:rPr>
              <a:t>®</a:t>
            </a:r>
            <a:r>
              <a:rPr lang="it-IT" dirty="0"/>
              <a:t>. Ipermercati + Supermercati + Libero Servizio Piccolo. Anni: 2015, 2016, 2017, 2018. </a:t>
            </a:r>
          </a:p>
          <a:p>
            <a:r>
              <a:rPr lang="it-IT" dirty="0"/>
              <a:t>YE </a:t>
            </a:r>
            <a:r>
              <a:rPr lang="it-IT" dirty="0" err="1"/>
              <a:t>Nov</a:t>
            </a:r>
            <a:r>
              <a:rPr lang="it-IT" dirty="0"/>
              <a:t> 2019: 52 settimane terminanti il 24 novembre 2019.</a:t>
            </a:r>
          </a:p>
        </p:txBody>
      </p:sp>
    </p:spTree>
    <p:extLst>
      <p:ext uri="{BB962C8B-B14F-4D97-AF65-F5344CB8AC3E}">
        <p14:creationId xmlns:p14="http://schemas.microsoft.com/office/powerpoint/2010/main" val="315592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AWn5SdyHgUCEs4r_tq2BT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AWn5SdyHgUCEs4r_tq2BT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AWn5SdyHgUCEs4r_tq2BTw"/>
</p:tagLst>
</file>

<file path=ppt/theme/theme1.xml><?xml version="1.0" encoding="utf-8"?>
<a:theme xmlns:a="http://schemas.openxmlformats.org/drawingml/2006/main" name="IRI Template Redesign - 2018 - 16.9">
  <a:themeElements>
    <a:clrScheme name="IRi Documents">
      <a:dk1>
        <a:srgbClr val="616365"/>
      </a:dk1>
      <a:lt1>
        <a:sysClr val="window" lastClr="FFFFFF"/>
      </a:lt1>
      <a:dk2>
        <a:srgbClr val="616365"/>
      </a:dk2>
      <a:lt2>
        <a:srgbClr val="E0E1DD"/>
      </a:lt2>
      <a:accent1>
        <a:srgbClr val="002776"/>
      </a:accent1>
      <a:accent2>
        <a:srgbClr val="D2492A"/>
      </a:accent2>
      <a:accent3>
        <a:srgbClr val="009FDA"/>
      </a:accent3>
      <a:accent4>
        <a:srgbClr val="002776"/>
      </a:accent4>
      <a:accent5>
        <a:srgbClr val="D2492A"/>
      </a:accent5>
      <a:accent6>
        <a:srgbClr val="009FDA"/>
      </a:accent6>
      <a:hlink>
        <a:srgbClr val="009FDA"/>
      </a:hlink>
      <a:folHlink>
        <a:srgbClr val="00277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7C3411A1A9294CA9F57760C00C7CD3" ma:contentTypeVersion="15" ma:contentTypeDescription="Create a new document." ma:contentTypeScope="" ma:versionID="2e29b6f57d1a92002eb416e56a0c11af">
  <xsd:schema xmlns:xsd="http://www.w3.org/2001/XMLSchema" xmlns:xs="http://www.w3.org/2001/XMLSchema" xmlns:p="http://schemas.microsoft.com/office/2006/metadata/properties" xmlns:ns1="http://schemas.microsoft.com/sharepoint/v3" xmlns:ns2="d628b1f6-c325-45a6-88f9-d0a4c869c4b8" targetNamespace="http://schemas.microsoft.com/office/2006/metadata/properties" ma:root="true" ma:fieldsID="e7dff7f016f6e61b1b7acc6762adbef6" ns1:_="" ns2:_="">
    <xsd:import namespace="http://schemas.microsoft.com/sharepoint/v3"/>
    <xsd:import namespace="d628b1f6-c325-45a6-88f9-d0a4c869c4b8"/>
    <xsd:element name="properties">
      <xsd:complexType>
        <xsd:sequence>
          <xsd:element name="documentManagement">
            <xsd:complexType>
              <xsd:all>
                <xsd:element ref="ns2:_dlc_DocId" minOccurs="0"/>
                <xsd:element ref="ns2:_dlc_DocIdUrl" minOccurs="0"/>
                <xsd:element ref="ns2:_dlc_DocIdPersistId" minOccurs="0"/>
                <xsd:element ref="ns1:_dlc_Exempt" minOccurs="0"/>
                <xsd:element ref="ns2:DLCPolicyLabelValue" minOccurs="0"/>
                <xsd:element ref="ns2:DLCPolicyLabelClientValue" minOccurs="0"/>
                <xsd:element ref="ns2:DLCPolicyLabelLock"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11" nillable="true" ma:displayName="Exempt from Policy"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628b1f6-c325-45a6-88f9-d0a4c869c4b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DLCPolicyLabelValue" ma:index="12"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13"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14" nillable="true" ma:displayName="Label Locked" ma:description="Indicates whether the label should be updated when item properties are modified." ma:hidden="true" ma:internalName="DLCPolicyLabelLock" ma:readOnly="fals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Receiver>
    <Name>Policy Label Generator</Name>
    <Synchronization>Synchronous</Synchronization>
    <Type>10001</Type>
    <SequenceNumber>1000</SequenceNumber>
    <Assembly>Microsoft.Office.Policy, Version=14.0.0.0, Culture=neutral, PublicKeyToken=71e9bce111e9429c</Assembly>
    <Class>Microsoft.Office.RecordsManagement.Internal.LabelHandler</Class>
    <Data/>
    <Filter/>
  </Receiver>
  <Receiver>
    <Name>Policy Label Generator</Name>
    <Synchronization>Synchronous</Synchronization>
    <Type>10002</Type>
    <SequenceNumber>1001</SequenceNumber>
    <Assembly>Microsoft.Office.Policy, Version=14.0.0.0, Culture=neutral, PublicKeyToken=71e9bce111e9429c</Assembly>
    <Class>Microsoft.Office.RecordsManagement.Internal.LabelHandler</Class>
    <Data/>
    <Filter/>
  </Receiver>
  <Receiver>
    <Name>Policy Label Generator</Name>
    <Synchronization>Synchronous</Synchronization>
    <Type>10004</Type>
    <SequenceNumber>1002</SequenceNumber>
    <Assembly>Microsoft.Office.Policy, Version=14.0.0.0, Culture=neutral, PublicKeyToken=71e9bce111e9429c</Assembly>
    <Class>Microsoft.Office.RecordsManagement.Internal.LabelHandler</Class>
    <Data/>
    <Filter/>
  </Receiver>
  <Receiver>
    <Name>Policy Label Generator</Name>
    <Synchronization>Synchronous</Synchronization>
    <Type>10006</Type>
    <SequenceNumber>1003</SequenceNumber>
    <Assembly>Microsoft.Office.Policy, Version=14.0.0.0, Culture=neutral, PublicKeyToken=71e9bce111e9429c</Assembly>
    <Class>Microsoft.Office.RecordsManagement.Internal.LabelHandler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DLCPolicyLabelLock xmlns="d628b1f6-c325-45a6-88f9-d0a4c869c4b8" xsi:nil="true"/>
    <DLCPolicyLabelClientValue xmlns="d628b1f6-c325-45a6-88f9-d0a4c869c4b8">Document ID: IRICORP-4159-349</DLCPolicyLabelClientValue>
    <_dlc_DocId xmlns="d628b1f6-c325-45a6-88f9-d0a4c869c4b8">IRICORP-4159-349</_dlc_DocId>
    <_dlc_DocIdUrl xmlns="d628b1f6-c325-45a6-88f9-d0a4c869c4b8">
      <Url>http://hub.infores.com/Departments/Marketing/_layouts/DocIdRedir.aspx?ID=IRICORP-4159-349</Url>
      <Description>IRICORP-4159-349</Description>
    </_dlc_DocIdUrl>
    <DLCPolicyLabelValue xmlns="d628b1f6-c325-45a6-88f9-d0a4c869c4b8">Document ID: IRICORP-4159-349</DLCPolicyLabelVal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p:Policy xmlns:p="office.server.policy" id="" local="true">
  <p:Name>Document</p:Name>
  <p:Description/>
  <p:Statement/>
  <p:PolicyItems>
    <p:PolicyItem featureId="Microsoft.Office.RecordsManagement.PolicyFeatures.PolicyLabel" staticId="0x0101|-1884395645" UniqueId="af6390dd-267b-43d5-a279-9866e57dee5d">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literal">Document ID: </segment>
          <segment type="metadata">_dlc_DocId</segment>
        </label>
      </p:CustomData>
    </p:PolicyItem>
  </p:PolicyItems>
</p:Policy>
</file>

<file path=customXml/itemProps1.xml><?xml version="1.0" encoding="utf-8"?>
<ds:datastoreItem xmlns:ds="http://schemas.openxmlformats.org/officeDocument/2006/customXml" ds:itemID="{48C668F1-C6A0-4869-8E23-216CBAEDEF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628b1f6-c325-45a6-88f9-d0a4c869c4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240D30C-EBB7-4F16-9F95-7E30141AA288}">
  <ds:schemaRefs>
    <ds:schemaRef ds:uri="http://schemas.microsoft.com/sharepoint/events"/>
  </ds:schemaRefs>
</ds:datastoreItem>
</file>

<file path=customXml/itemProps3.xml><?xml version="1.0" encoding="utf-8"?>
<ds:datastoreItem xmlns:ds="http://schemas.openxmlformats.org/officeDocument/2006/customXml" ds:itemID="{AD6933F6-FEA1-4ADC-991B-9472168E5A11}">
  <ds:schemaRefs>
    <ds:schemaRef ds:uri="http://purl.org/dc/dcmitype/"/>
    <ds:schemaRef ds:uri="http://purl.org/dc/elements/1.1/"/>
    <ds:schemaRef ds:uri="http://purl.org/dc/terms/"/>
    <ds:schemaRef ds:uri="http://www.w3.org/XML/1998/namespace"/>
    <ds:schemaRef ds:uri="d628b1f6-c325-45a6-88f9-d0a4c869c4b8"/>
    <ds:schemaRef ds:uri="http://schemas.microsoft.com/sharepoint/v3"/>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s>
</ds:datastoreItem>
</file>

<file path=customXml/itemProps4.xml><?xml version="1.0" encoding="utf-8"?>
<ds:datastoreItem xmlns:ds="http://schemas.openxmlformats.org/officeDocument/2006/customXml" ds:itemID="{DA6B2F71-8391-4770-8D64-207A65A3D33C}">
  <ds:schemaRefs>
    <ds:schemaRef ds:uri="http://schemas.microsoft.com/sharepoint/v3/contenttype/forms"/>
  </ds:schemaRefs>
</ds:datastoreItem>
</file>

<file path=customXml/itemProps5.xml><?xml version="1.0" encoding="utf-8"?>
<ds:datastoreItem xmlns:ds="http://schemas.openxmlformats.org/officeDocument/2006/customXml" ds:itemID="{7C98503D-EFFB-41A3-B241-F745BC920569}">
  <ds:schemaRefs>
    <ds:schemaRef ds:uri="office.server.policy"/>
  </ds:schemaRefs>
</ds:datastoreItem>
</file>

<file path=docProps/app.xml><?xml version="1.0" encoding="utf-8"?>
<Properties xmlns="http://schemas.openxmlformats.org/officeDocument/2006/extended-properties" xmlns:vt="http://schemas.openxmlformats.org/officeDocument/2006/docPropsVTypes">
  <Template/>
  <TotalTime>42276</TotalTime>
  <Words>461</Words>
  <Application>Microsoft Macintosh PowerPoint</Application>
  <PresentationFormat>On-screen Show (16:9)</PresentationFormat>
  <Paragraphs>57</Paragraphs>
  <Slides>3</Slides>
  <Notes>3</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IRI Template Redesign - 2018 - 16.9</vt:lpstr>
      <vt:lpstr>Sales of mass consumer goods record a positive performance and Private Labels achieve a 20% share</vt:lpstr>
      <vt:lpstr>Variety is increasing with a further boost from specialist ranges Promotional pressure is reducing although behaviour differs between the large retail groups</vt:lpstr>
      <vt:lpstr>The growth of Private Labels has accelerated in the last 2 years. In 2019 the market share is often &gt;20%.</vt:lpstr>
    </vt:vector>
  </TitlesOfParts>
  <Company>sgdp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IRI 16.9 Template - 2018</dc:title>
  <dc:creator>Amy.Smith@iriworldwide.com</dc:creator>
  <cp:lastModifiedBy>nicholas neiger</cp:lastModifiedBy>
  <cp:revision>2334</cp:revision>
  <cp:lastPrinted>2019-10-15T14:06:27Z</cp:lastPrinted>
  <dcterms:created xsi:type="dcterms:W3CDTF">2014-07-24T14:31:25Z</dcterms:created>
  <dcterms:modified xsi:type="dcterms:W3CDTF">2020-01-14T21:01:25Z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0x010100277C3411A1A9294CA9F57760C00C7CD3</vt:lpwstr>
  </property>
  <property fmtid="{D5CDD505-2E9C-101B-9397-08002B2CF9AE}" pid="3" name="_dlc_DocIdItemGuid">
    <vt:lpwstr>b3e728c1-5cff-426c-b189-095e1c593a05</vt:lpwstr>
  </property>
</Properties>
</file>